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1" r:id="rId2"/>
    <p:sldMasterId id="2147483682" r:id="rId3"/>
    <p:sldMasterId id="2147483693" r:id="rId4"/>
    <p:sldMasterId id="2147483704" r:id="rId5"/>
  </p:sldMasterIdLst>
  <p:notesMasterIdLst>
    <p:notesMasterId r:id="rId42"/>
  </p:notesMasterIdLst>
  <p:sldIdLst>
    <p:sldId id="263" r:id="rId6"/>
    <p:sldId id="295" r:id="rId7"/>
    <p:sldId id="289" r:id="rId8"/>
    <p:sldId id="296" r:id="rId9"/>
    <p:sldId id="262" r:id="rId10"/>
    <p:sldId id="297" r:id="rId11"/>
    <p:sldId id="264" r:id="rId12"/>
    <p:sldId id="272" r:id="rId13"/>
    <p:sldId id="273" r:id="rId14"/>
    <p:sldId id="274" r:id="rId15"/>
    <p:sldId id="275" r:id="rId16"/>
    <p:sldId id="276" r:id="rId17"/>
    <p:sldId id="300" r:id="rId18"/>
    <p:sldId id="301" r:id="rId19"/>
    <p:sldId id="302" r:id="rId20"/>
    <p:sldId id="293" r:id="rId21"/>
    <p:sldId id="303" r:id="rId22"/>
    <p:sldId id="304" r:id="rId23"/>
    <p:sldId id="305" r:id="rId24"/>
    <p:sldId id="306" r:id="rId25"/>
    <p:sldId id="307" r:id="rId26"/>
    <p:sldId id="308" r:id="rId27"/>
    <p:sldId id="277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21" r:id="rId36"/>
    <p:sldId id="316" r:id="rId37"/>
    <p:sldId id="317" r:id="rId38"/>
    <p:sldId id="318" r:id="rId39"/>
    <p:sldId id="319" r:id="rId40"/>
    <p:sldId id="320" r:id="rId41"/>
  </p:sldIdLst>
  <p:sldSz cx="9144000" cy="6858000" type="screen4x3"/>
  <p:notesSz cx="6858000" cy="9144000"/>
  <p:embeddedFontLst>
    <p:embeddedFont>
      <p:font typeface="TH Sarabun New" panose="020B0604020202020204" charset="-34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TH SarabunPSK" panose="020B0604020202020204" charset="-34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C69240-D77F-4785-B6CE-07EB441B0CC9}">
          <p14:sldIdLst>
            <p14:sldId id="263"/>
            <p14:sldId id="295"/>
            <p14:sldId id="289"/>
            <p14:sldId id="296"/>
            <p14:sldId id="262"/>
            <p14:sldId id="297"/>
            <p14:sldId id="264"/>
            <p14:sldId id="272"/>
            <p14:sldId id="273"/>
            <p14:sldId id="274"/>
            <p14:sldId id="275"/>
            <p14:sldId id="276"/>
            <p14:sldId id="300"/>
            <p14:sldId id="301"/>
            <p14:sldId id="302"/>
            <p14:sldId id="293"/>
            <p14:sldId id="303"/>
            <p14:sldId id="304"/>
            <p14:sldId id="305"/>
            <p14:sldId id="306"/>
            <p14:sldId id="307"/>
            <p14:sldId id="308"/>
          </p14:sldIdLst>
        </p14:section>
        <p14:section name="ประเด็น U-Multirank" id="{DFB3B3D9-10EC-4BAF-8E11-49F897BD0480}">
          <p14:sldIdLst>
            <p14:sldId id="277"/>
            <p14:sldId id="309"/>
            <p14:sldId id="310"/>
            <p14:sldId id="311"/>
            <p14:sldId id="312"/>
            <p14:sldId id="313"/>
            <p14:sldId id="314"/>
            <p14:sldId id="315"/>
            <p14:sldId id="321"/>
            <p14:sldId id="316"/>
            <p14:sldId id="317"/>
            <p14:sldId id="318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B6D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4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C903B-6F3A-4B19-94C8-48EEF8D8189B}" type="doc">
      <dgm:prSet loTypeId="urn:microsoft.com/office/officeart/2005/8/layout/gear1" loCatId="cycle" qsTypeId="urn:microsoft.com/office/officeart/2005/8/quickstyle/simple1" qsCatId="simple" csTypeId="urn:microsoft.com/office/officeart/2005/8/colors/accent1_1" csCatId="accent1" phldr="1"/>
      <dgm:spPr/>
    </dgm:pt>
    <dgm:pt modelId="{050E3807-6C82-48FA-9C04-528CF89F8E95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3000" b="1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U-</a:t>
          </a:r>
          <a:r>
            <a:rPr lang="en-US" sz="3000" b="1" dirty="0" err="1" smtClean="0">
              <a:latin typeface="TH Sarabun New" panose="020B0500040200020003" pitchFamily="34" charset="-34"/>
              <a:cs typeface="TH Sarabun New" panose="020B0500040200020003" pitchFamily="34" charset="-34"/>
            </a:rPr>
            <a:t>Multirank</a:t>
          </a:r>
          <a:endParaRPr lang="en-US" sz="30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C5F118E-F945-4511-BF4D-119D7E70FF1F}" type="parTrans" cxnId="{AD109E40-BA25-49FA-A075-DC352747A391}">
      <dgm:prSet/>
      <dgm:spPr/>
      <dgm:t>
        <a:bodyPr/>
        <a:lstStyle/>
        <a:p>
          <a:endParaRPr lang="en-US"/>
        </a:p>
      </dgm:t>
    </dgm:pt>
    <dgm:pt modelId="{9A95E367-A19A-484B-B6FE-1BD616CE0FE0}" type="sibTrans" cxnId="{AD109E40-BA25-49FA-A075-DC352747A391}">
      <dgm:prSet/>
      <dgm:spPr/>
      <dgm:t>
        <a:bodyPr/>
        <a:lstStyle/>
        <a:p>
          <a:endParaRPr lang="en-US"/>
        </a:p>
      </dgm:t>
    </dgm:pt>
    <dgm:pt modelId="{98DD1C89-97AE-4729-AB22-98C604EB7BD6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200" b="1" dirty="0" smtClean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THE</a:t>
          </a:r>
          <a:endParaRPr lang="en-US" sz="3200" b="1" dirty="0">
            <a:solidFill>
              <a:schemeClr val="tx2">
                <a:lumMod val="50000"/>
              </a:schemeClr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E2F0BD7-63CA-4188-9650-3CAF057C10F4}" type="parTrans" cxnId="{539DFE11-D127-44AA-8640-30189D3661D0}">
      <dgm:prSet/>
      <dgm:spPr/>
      <dgm:t>
        <a:bodyPr/>
        <a:lstStyle/>
        <a:p>
          <a:endParaRPr lang="en-US"/>
        </a:p>
      </dgm:t>
    </dgm:pt>
    <dgm:pt modelId="{6EA7B41A-DAA1-45A1-BDAE-D58B2C2C8488}" type="sibTrans" cxnId="{539DFE11-D127-44AA-8640-30189D3661D0}">
      <dgm:prSet/>
      <dgm:spPr/>
      <dgm:t>
        <a:bodyPr/>
        <a:lstStyle/>
        <a:p>
          <a:endParaRPr lang="en-US"/>
        </a:p>
      </dgm:t>
    </dgm:pt>
    <dgm:pt modelId="{0D3399C0-E28A-4D65-BC7A-0DDBD185E827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200" b="1" dirty="0" smtClean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QS</a:t>
          </a:r>
          <a:endParaRPr lang="en-US" sz="3200" b="1" dirty="0">
            <a:solidFill>
              <a:schemeClr val="tx2">
                <a:lumMod val="50000"/>
              </a:schemeClr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F909F6B-1047-4CC6-93FF-D397CCDD4694}" type="parTrans" cxnId="{CC80D6A2-8413-4A59-B38F-163ADB394084}">
      <dgm:prSet/>
      <dgm:spPr/>
      <dgm:t>
        <a:bodyPr/>
        <a:lstStyle/>
        <a:p>
          <a:endParaRPr lang="en-US"/>
        </a:p>
      </dgm:t>
    </dgm:pt>
    <dgm:pt modelId="{C9779E4A-BC63-44FC-B9B2-250C9761EBD8}" type="sibTrans" cxnId="{CC80D6A2-8413-4A59-B38F-163ADB394084}">
      <dgm:prSet/>
      <dgm:spPr/>
      <dgm:t>
        <a:bodyPr/>
        <a:lstStyle/>
        <a:p>
          <a:endParaRPr lang="en-US"/>
        </a:p>
      </dgm:t>
    </dgm:pt>
    <dgm:pt modelId="{42D43ED1-83CD-476F-9752-2916AD627971}" type="pres">
      <dgm:prSet presAssocID="{CF1C903B-6F3A-4B19-94C8-48EEF8D8189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020D645-060C-400F-B534-500C001612BC}" type="pres">
      <dgm:prSet presAssocID="{050E3807-6C82-48FA-9C04-528CF89F8E95}" presName="gear1" presStyleLbl="node1" presStyleIdx="0" presStyleCnt="3" custScaleX="117614" custScaleY="114349" custLinFactNeighborX="53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42E84-451C-4465-B185-0989868A22EC}" type="pres">
      <dgm:prSet presAssocID="{050E3807-6C82-48FA-9C04-528CF89F8E95}" presName="gear1srcNode" presStyleLbl="node1" presStyleIdx="0" presStyleCnt="3"/>
      <dgm:spPr/>
      <dgm:t>
        <a:bodyPr/>
        <a:lstStyle/>
        <a:p>
          <a:endParaRPr lang="en-US"/>
        </a:p>
      </dgm:t>
    </dgm:pt>
    <dgm:pt modelId="{DE53ADC9-C08B-4AEB-A063-D727D4F9DDB1}" type="pres">
      <dgm:prSet presAssocID="{050E3807-6C82-48FA-9C04-528CF89F8E95}" presName="gear1dstNode" presStyleLbl="node1" presStyleIdx="0" presStyleCnt="3"/>
      <dgm:spPr/>
      <dgm:t>
        <a:bodyPr/>
        <a:lstStyle/>
        <a:p>
          <a:endParaRPr lang="en-US"/>
        </a:p>
      </dgm:t>
    </dgm:pt>
    <dgm:pt modelId="{5C444854-0654-4A4A-87C2-43A175A023DB}" type="pres">
      <dgm:prSet presAssocID="{98DD1C89-97AE-4729-AB22-98C604EB7BD6}" presName="gear2" presStyleLbl="node1" presStyleIdx="1" presStyleCnt="3" custLinFactNeighborX="-44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8BF5B-5597-4641-8BF8-7FB8D6AE4D6D}" type="pres">
      <dgm:prSet presAssocID="{98DD1C89-97AE-4729-AB22-98C604EB7BD6}" presName="gear2srcNode" presStyleLbl="node1" presStyleIdx="1" presStyleCnt="3"/>
      <dgm:spPr/>
      <dgm:t>
        <a:bodyPr/>
        <a:lstStyle/>
        <a:p>
          <a:endParaRPr lang="en-US"/>
        </a:p>
      </dgm:t>
    </dgm:pt>
    <dgm:pt modelId="{946C881A-5DA1-4680-A715-86165C862EF9}" type="pres">
      <dgm:prSet presAssocID="{98DD1C89-97AE-4729-AB22-98C604EB7BD6}" presName="gear2dstNode" presStyleLbl="node1" presStyleIdx="1" presStyleCnt="3"/>
      <dgm:spPr/>
      <dgm:t>
        <a:bodyPr/>
        <a:lstStyle/>
        <a:p>
          <a:endParaRPr lang="en-US"/>
        </a:p>
      </dgm:t>
    </dgm:pt>
    <dgm:pt modelId="{24DB401D-8BDC-430D-9E6A-31FAE7A5FEED}" type="pres">
      <dgm:prSet presAssocID="{0D3399C0-E28A-4D65-BC7A-0DDBD185E827}" presName="gear3" presStyleLbl="node1" presStyleIdx="2" presStyleCnt="3" custLinFactNeighborX="3729" custLinFactNeighborY="-4794"/>
      <dgm:spPr/>
      <dgm:t>
        <a:bodyPr/>
        <a:lstStyle/>
        <a:p>
          <a:endParaRPr lang="en-US"/>
        </a:p>
      </dgm:t>
    </dgm:pt>
    <dgm:pt modelId="{DFC8FE24-20D6-40DC-B791-5051793203DA}" type="pres">
      <dgm:prSet presAssocID="{0D3399C0-E28A-4D65-BC7A-0DDBD185E82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4BDDC-7F7F-47FE-B030-7392369EC1C1}" type="pres">
      <dgm:prSet presAssocID="{0D3399C0-E28A-4D65-BC7A-0DDBD185E827}" presName="gear3srcNode" presStyleLbl="node1" presStyleIdx="2" presStyleCnt="3"/>
      <dgm:spPr/>
      <dgm:t>
        <a:bodyPr/>
        <a:lstStyle/>
        <a:p>
          <a:endParaRPr lang="en-US"/>
        </a:p>
      </dgm:t>
    </dgm:pt>
    <dgm:pt modelId="{8835ED15-668E-4283-B6C3-4BDDA006AA95}" type="pres">
      <dgm:prSet presAssocID="{0D3399C0-E28A-4D65-BC7A-0DDBD185E827}" presName="gear3dstNode" presStyleLbl="node1" presStyleIdx="2" presStyleCnt="3"/>
      <dgm:spPr/>
      <dgm:t>
        <a:bodyPr/>
        <a:lstStyle/>
        <a:p>
          <a:endParaRPr lang="en-US"/>
        </a:p>
      </dgm:t>
    </dgm:pt>
    <dgm:pt modelId="{C5201D09-B1A1-44BA-8632-558B8091BE75}" type="pres">
      <dgm:prSet presAssocID="{9A95E367-A19A-484B-B6FE-1BD616CE0FE0}" presName="connector1" presStyleLbl="sibTrans2D1" presStyleIdx="0" presStyleCnt="3" custLinFactNeighborX="16707" custLinFactNeighborY="-1452"/>
      <dgm:spPr/>
      <dgm:t>
        <a:bodyPr/>
        <a:lstStyle/>
        <a:p>
          <a:endParaRPr lang="en-US"/>
        </a:p>
      </dgm:t>
    </dgm:pt>
    <dgm:pt modelId="{0FB9F84E-955D-48F7-B22F-71E7947FAB87}" type="pres">
      <dgm:prSet presAssocID="{6EA7B41A-DAA1-45A1-BDAE-D58B2C2C8488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578F37E9-DC27-4C66-B14C-0A0FC3649F12}" type="pres">
      <dgm:prSet presAssocID="{C9779E4A-BC63-44FC-B9B2-250C9761EBD8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AFEF20B-5671-4E72-AF68-E8CCC6436DDD}" type="presOf" srcId="{98DD1C89-97AE-4729-AB22-98C604EB7BD6}" destId="{7648BF5B-5597-4641-8BF8-7FB8D6AE4D6D}" srcOrd="1" destOrd="0" presId="urn:microsoft.com/office/officeart/2005/8/layout/gear1"/>
    <dgm:cxn modelId="{3B1440B6-5C71-4297-B9BD-BE1AE16DB109}" type="presOf" srcId="{0D3399C0-E28A-4D65-BC7A-0DDBD185E827}" destId="{24DB401D-8BDC-430D-9E6A-31FAE7A5FEED}" srcOrd="0" destOrd="0" presId="urn:microsoft.com/office/officeart/2005/8/layout/gear1"/>
    <dgm:cxn modelId="{81B9EB53-B97B-4B2D-989B-576042DB51F4}" type="presOf" srcId="{6EA7B41A-DAA1-45A1-BDAE-D58B2C2C8488}" destId="{0FB9F84E-955D-48F7-B22F-71E7947FAB87}" srcOrd="0" destOrd="0" presId="urn:microsoft.com/office/officeart/2005/8/layout/gear1"/>
    <dgm:cxn modelId="{780EB97B-0939-4FCF-92F2-975A1C9F0450}" type="presOf" srcId="{CF1C903B-6F3A-4B19-94C8-48EEF8D8189B}" destId="{42D43ED1-83CD-476F-9752-2916AD627971}" srcOrd="0" destOrd="0" presId="urn:microsoft.com/office/officeart/2005/8/layout/gear1"/>
    <dgm:cxn modelId="{447C7FE4-7100-44D4-9DF5-D4C4F07A31EC}" type="presOf" srcId="{98DD1C89-97AE-4729-AB22-98C604EB7BD6}" destId="{946C881A-5DA1-4680-A715-86165C862EF9}" srcOrd="2" destOrd="0" presId="urn:microsoft.com/office/officeart/2005/8/layout/gear1"/>
    <dgm:cxn modelId="{86A53233-702E-48DB-B1EA-4EEC91D888BE}" type="presOf" srcId="{050E3807-6C82-48FA-9C04-528CF89F8E95}" destId="{DE53ADC9-C08B-4AEB-A063-D727D4F9DDB1}" srcOrd="2" destOrd="0" presId="urn:microsoft.com/office/officeart/2005/8/layout/gear1"/>
    <dgm:cxn modelId="{508164A8-B60E-4DD5-87C5-D97E1E72142F}" type="presOf" srcId="{0D3399C0-E28A-4D65-BC7A-0DDBD185E827}" destId="{8835ED15-668E-4283-B6C3-4BDDA006AA95}" srcOrd="3" destOrd="0" presId="urn:microsoft.com/office/officeart/2005/8/layout/gear1"/>
    <dgm:cxn modelId="{8466D133-DC19-40DC-BA5E-AD7DE03B90AD}" type="presOf" srcId="{050E3807-6C82-48FA-9C04-528CF89F8E95}" destId="{8020D645-060C-400F-B534-500C001612BC}" srcOrd="0" destOrd="0" presId="urn:microsoft.com/office/officeart/2005/8/layout/gear1"/>
    <dgm:cxn modelId="{AD109E40-BA25-49FA-A075-DC352747A391}" srcId="{CF1C903B-6F3A-4B19-94C8-48EEF8D8189B}" destId="{050E3807-6C82-48FA-9C04-528CF89F8E95}" srcOrd="0" destOrd="0" parTransId="{6C5F118E-F945-4511-BF4D-119D7E70FF1F}" sibTransId="{9A95E367-A19A-484B-B6FE-1BD616CE0FE0}"/>
    <dgm:cxn modelId="{908BF97D-824C-44C2-B484-4D3E3272EE6D}" type="presOf" srcId="{9A95E367-A19A-484B-B6FE-1BD616CE0FE0}" destId="{C5201D09-B1A1-44BA-8632-558B8091BE75}" srcOrd="0" destOrd="0" presId="urn:microsoft.com/office/officeart/2005/8/layout/gear1"/>
    <dgm:cxn modelId="{E24FDF6E-B83E-4558-9926-CAFA09D1ED6A}" type="presOf" srcId="{0D3399C0-E28A-4D65-BC7A-0DDBD185E827}" destId="{26D4BDDC-7F7F-47FE-B030-7392369EC1C1}" srcOrd="2" destOrd="0" presId="urn:microsoft.com/office/officeart/2005/8/layout/gear1"/>
    <dgm:cxn modelId="{CD378A55-8C57-43E2-B3E5-8C112D402A8E}" type="presOf" srcId="{0D3399C0-E28A-4D65-BC7A-0DDBD185E827}" destId="{DFC8FE24-20D6-40DC-B791-5051793203DA}" srcOrd="1" destOrd="0" presId="urn:microsoft.com/office/officeart/2005/8/layout/gear1"/>
    <dgm:cxn modelId="{B5D64CD4-E538-400B-A020-CB0966FB3FEB}" type="presOf" srcId="{C9779E4A-BC63-44FC-B9B2-250C9761EBD8}" destId="{578F37E9-DC27-4C66-B14C-0A0FC3649F12}" srcOrd="0" destOrd="0" presId="urn:microsoft.com/office/officeart/2005/8/layout/gear1"/>
    <dgm:cxn modelId="{539DFE11-D127-44AA-8640-30189D3661D0}" srcId="{CF1C903B-6F3A-4B19-94C8-48EEF8D8189B}" destId="{98DD1C89-97AE-4729-AB22-98C604EB7BD6}" srcOrd="1" destOrd="0" parTransId="{1E2F0BD7-63CA-4188-9650-3CAF057C10F4}" sibTransId="{6EA7B41A-DAA1-45A1-BDAE-D58B2C2C8488}"/>
    <dgm:cxn modelId="{CC80D6A2-8413-4A59-B38F-163ADB394084}" srcId="{CF1C903B-6F3A-4B19-94C8-48EEF8D8189B}" destId="{0D3399C0-E28A-4D65-BC7A-0DDBD185E827}" srcOrd="2" destOrd="0" parTransId="{CF909F6B-1047-4CC6-93FF-D397CCDD4694}" sibTransId="{C9779E4A-BC63-44FC-B9B2-250C9761EBD8}"/>
    <dgm:cxn modelId="{88708320-A2A6-47A1-8E94-585BDB281D12}" type="presOf" srcId="{050E3807-6C82-48FA-9C04-528CF89F8E95}" destId="{6F742E84-451C-4465-B185-0989868A22EC}" srcOrd="1" destOrd="0" presId="urn:microsoft.com/office/officeart/2005/8/layout/gear1"/>
    <dgm:cxn modelId="{BB8D7049-C9E7-4BBE-AE0B-C232040DB7FA}" type="presOf" srcId="{98DD1C89-97AE-4729-AB22-98C604EB7BD6}" destId="{5C444854-0654-4A4A-87C2-43A175A023DB}" srcOrd="0" destOrd="0" presId="urn:microsoft.com/office/officeart/2005/8/layout/gear1"/>
    <dgm:cxn modelId="{E5A81C51-31CA-4BC4-B96F-C156B9270809}" type="presParOf" srcId="{42D43ED1-83CD-476F-9752-2916AD627971}" destId="{8020D645-060C-400F-B534-500C001612BC}" srcOrd="0" destOrd="0" presId="urn:microsoft.com/office/officeart/2005/8/layout/gear1"/>
    <dgm:cxn modelId="{01059B4D-5316-4149-8550-36B4B1FA9361}" type="presParOf" srcId="{42D43ED1-83CD-476F-9752-2916AD627971}" destId="{6F742E84-451C-4465-B185-0989868A22EC}" srcOrd="1" destOrd="0" presId="urn:microsoft.com/office/officeart/2005/8/layout/gear1"/>
    <dgm:cxn modelId="{0AB9AD99-9A1E-423D-9B66-FD40BD1CB61F}" type="presParOf" srcId="{42D43ED1-83CD-476F-9752-2916AD627971}" destId="{DE53ADC9-C08B-4AEB-A063-D727D4F9DDB1}" srcOrd="2" destOrd="0" presId="urn:microsoft.com/office/officeart/2005/8/layout/gear1"/>
    <dgm:cxn modelId="{25EC55B8-AED9-4F55-9933-6D91E180FBE2}" type="presParOf" srcId="{42D43ED1-83CD-476F-9752-2916AD627971}" destId="{5C444854-0654-4A4A-87C2-43A175A023DB}" srcOrd="3" destOrd="0" presId="urn:microsoft.com/office/officeart/2005/8/layout/gear1"/>
    <dgm:cxn modelId="{D06605A7-2FBE-4A4E-B0EA-DCFBA68A075E}" type="presParOf" srcId="{42D43ED1-83CD-476F-9752-2916AD627971}" destId="{7648BF5B-5597-4641-8BF8-7FB8D6AE4D6D}" srcOrd="4" destOrd="0" presId="urn:microsoft.com/office/officeart/2005/8/layout/gear1"/>
    <dgm:cxn modelId="{0242F50E-391D-4272-9BBC-4675F7B0FF45}" type="presParOf" srcId="{42D43ED1-83CD-476F-9752-2916AD627971}" destId="{946C881A-5DA1-4680-A715-86165C862EF9}" srcOrd="5" destOrd="0" presId="urn:microsoft.com/office/officeart/2005/8/layout/gear1"/>
    <dgm:cxn modelId="{0204C5F4-2796-49D7-80B5-E0812B9DED4E}" type="presParOf" srcId="{42D43ED1-83CD-476F-9752-2916AD627971}" destId="{24DB401D-8BDC-430D-9E6A-31FAE7A5FEED}" srcOrd="6" destOrd="0" presId="urn:microsoft.com/office/officeart/2005/8/layout/gear1"/>
    <dgm:cxn modelId="{D6CE40E2-A213-4A6A-B397-410702EB68DD}" type="presParOf" srcId="{42D43ED1-83CD-476F-9752-2916AD627971}" destId="{DFC8FE24-20D6-40DC-B791-5051793203DA}" srcOrd="7" destOrd="0" presId="urn:microsoft.com/office/officeart/2005/8/layout/gear1"/>
    <dgm:cxn modelId="{6F99026E-F491-4C6D-85E1-0E8285556DB6}" type="presParOf" srcId="{42D43ED1-83CD-476F-9752-2916AD627971}" destId="{26D4BDDC-7F7F-47FE-B030-7392369EC1C1}" srcOrd="8" destOrd="0" presId="urn:microsoft.com/office/officeart/2005/8/layout/gear1"/>
    <dgm:cxn modelId="{7C905A35-461E-4914-8695-F6E4413DBB9D}" type="presParOf" srcId="{42D43ED1-83CD-476F-9752-2916AD627971}" destId="{8835ED15-668E-4283-B6C3-4BDDA006AA95}" srcOrd="9" destOrd="0" presId="urn:microsoft.com/office/officeart/2005/8/layout/gear1"/>
    <dgm:cxn modelId="{B0A16C4A-EC94-47AE-8923-53F50EA360F7}" type="presParOf" srcId="{42D43ED1-83CD-476F-9752-2916AD627971}" destId="{C5201D09-B1A1-44BA-8632-558B8091BE75}" srcOrd="10" destOrd="0" presId="urn:microsoft.com/office/officeart/2005/8/layout/gear1"/>
    <dgm:cxn modelId="{E0D4B4AA-1813-4032-9E38-107B0A7EEF8C}" type="presParOf" srcId="{42D43ED1-83CD-476F-9752-2916AD627971}" destId="{0FB9F84E-955D-48F7-B22F-71E7947FAB87}" srcOrd="11" destOrd="0" presId="urn:microsoft.com/office/officeart/2005/8/layout/gear1"/>
    <dgm:cxn modelId="{89455EE2-D9FD-4B35-914C-07C9E925DC33}" type="presParOf" srcId="{42D43ED1-83CD-476F-9752-2916AD627971}" destId="{578F37E9-DC27-4C66-B14C-0A0FC3649F1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0D645-060C-400F-B534-500C001612BC}">
      <dsp:nvSpPr>
        <dsp:cNvPr id="0" name=""/>
        <dsp:cNvSpPr/>
      </dsp:nvSpPr>
      <dsp:spPr>
        <a:xfrm>
          <a:off x="2669906" y="1588253"/>
          <a:ext cx="2628908" cy="2555928"/>
        </a:xfrm>
        <a:prstGeom prst="gear9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U-</a:t>
          </a:r>
          <a:r>
            <a:rPr lang="en-US" sz="3000" b="1" kern="1200" dirty="0" err="1" smtClean="0">
              <a:latin typeface="TH Sarabun New" panose="020B0500040200020003" pitchFamily="34" charset="-34"/>
              <a:cs typeface="TH Sarabun New" panose="020B0500040200020003" pitchFamily="34" charset="-34"/>
            </a:rPr>
            <a:t>Multirank</a:t>
          </a:r>
          <a:endParaRPr lang="en-US" sz="30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92979" y="2186967"/>
        <a:ext cx="1582762" cy="1313800"/>
      </dsp:txXfrm>
    </dsp:sp>
    <dsp:sp modelId="{5C444854-0654-4A4A-87C2-43A175A023DB}">
      <dsp:nvSpPr>
        <dsp:cNvPr id="0" name=""/>
        <dsp:cNvSpPr/>
      </dsp:nvSpPr>
      <dsp:spPr>
        <a:xfrm>
          <a:off x="1373147" y="1220297"/>
          <a:ext cx="1625600" cy="1625600"/>
        </a:xfrm>
        <a:prstGeom prst="gear6">
          <a:avLst/>
        </a:prstGeom>
        <a:solidFill>
          <a:srgbClr val="92D05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THE</a:t>
          </a:r>
          <a:endParaRPr lang="en-US" sz="3200" b="1" kern="1200" dirty="0">
            <a:solidFill>
              <a:schemeClr val="tx2">
                <a:lumMod val="50000"/>
              </a:schemeClr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782397" y="1632020"/>
        <a:ext cx="807100" cy="802154"/>
      </dsp:txXfrm>
    </dsp:sp>
    <dsp:sp modelId="{24DB401D-8BDC-430D-9E6A-31FAE7A5FEED}">
      <dsp:nvSpPr>
        <dsp:cNvPr id="0" name=""/>
        <dsp:cNvSpPr/>
      </dsp:nvSpPr>
      <dsp:spPr>
        <a:xfrm rot="20700000">
          <a:off x="2429137" y="98799"/>
          <a:ext cx="1592756" cy="1592756"/>
        </a:xfrm>
        <a:prstGeom prst="gear6">
          <a:avLst/>
        </a:prstGeom>
        <a:solidFill>
          <a:srgbClr val="FFC00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QS</a:t>
          </a:r>
          <a:endParaRPr lang="en-US" sz="3200" b="1" kern="1200" dirty="0">
            <a:solidFill>
              <a:schemeClr val="tx2">
                <a:lumMod val="50000"/>
              </a:schemeClr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 rot="-20700000">
        <a:off x="2778475" y="448137"/>
        <a:ext cx="894080" cy="894080"/>
      </dsp:txXfrm>
    </dsp:sp>
    <dsp:sp modelId="{C5201D09-B1A1-44BA-8632-558B8091BE75}">
      <dsp:nvSpPr>
        <dsp:cNvPr id="0" name=""/>
        <dsp:cNvSpPr/>
      </dsp:nvSpPr>
      <dsp:spPr>
        <a:xfrm>
          <a:off x="3051075" y="1370595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9F84E-955D-48F7-B22F-71E7947FAB87}">
      <dsp:nvSpPr>
        <dsp:cNvPr id="0" name=""/>
        <dsp:cNvSpPr/>
      </dsp:nvSpPr>
      <dsp:spPr>
        <a:xfrm>
          <a:off x="1158002" y="861173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F37E9-DC27-4C66-B14C-0A0FC3649F12}">
      <dsp:nvSpPr>
        <dsp:cNvPr id="0" name=""/>
        <dsp:cNvSpPr/>
      </dsp:nvSpPr>
      <dsp:spPr>
        <a:xfrm>
          <a:off x="1987973" y="-249514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55EC1-7772-40E2-89FE-93F52ED4743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3F223-E062-4A9A-84A4-C9B7A41BF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4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3F223-E062-4A9A-84A4-C9B7A41BF0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0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1433014"/>
            <a:ext cx="1596788" cy="436729"/>
            <a:chOff x="0" y="1433014"/>
            <a:chExt cx="1596788" cy="436729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95" y="434224"/>
            <a:ext cx="411481" cy="640081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091821" y="2179502"/>
            <a:ext cx="4830763" cy="677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/>
            </a:lvl1pPr>
            <a:lvl2pPr>
              <a:defRPr sz="4000"/>
            </a:lvl2pPr>
            <a:lvl3pPr>
              <a:defRPr sz="4000"/>
            </a:lvl3pPr>
          </a:lstStyle>
          <a:p>
            <a:r>
              <a:rPr lang="en-US" sz="4000" dirty="0" smtClean="0"/>
              <a:t>Click to add</a:t>
            </a:r>
            <a:r>
              <a:rPr lang="en-US" sz="4000" baseline="0" dirty="0" smtClean="0"/>
              <a:t> Title</a:t>
            </a:r>
            <a:endParaRPr lang="en-GB" sz="400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091822" y="2857500"/>
            <a:ext cx="4831142" cy="754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 smtClean="0"/>
              <a:t>Click to add Sub Title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5527343"/>
            <a:ext cx="9144000" cy="13306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43" y="5890040"/>
            <a:ext cx="1889764" cy="585217"/>
          </a:xfrm>
          <a:prstGeom prst="rect">
            <a:avLst/>
          </a:prstGeom>
        </p:spPr>
      </p:pic>
      <p:sp>
        <p:nvSpPr>
          <p:cNvPr id="26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050880" y="6186393"/>
            <a:ext cx="3916905" cy="28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2525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en-US" sz="1800" dirty="0" smtClean="0">
                <a:solidFill>
                  <a:srgbClr val="525252"/>
                </a:solidFill>
                <a:latin typeface="PSU Stidti Light" panose="02000000000000000000" pitchFamily="50" charset="-34"/>
                <a:cs typeface="PSU Stidti Light" panose="02000000000000000000" pitchFamily="50" charset="-34"/>
              </a:rPr>
              <a:t>Click to add</a:t>
            </a:r>
            <a:r>
              <a:rPr lang="en-US" sz="1800" baseline="0" dirty="0" smtClean="0">
                <a:solidFill>
                  <a:srgbClr val="525252"/>
                </a:solidFill>
                <a:latin typeface="PSU Stidti Light" panose="02000000000000000000" pitchFamily="50" charset="-34"/>
                <a:cs typeface="PSU Stidti Light" panose="02000000000000000000" pitchFamily="50" charset="-34"/>
              </a:rPr>
              <a:t> Presentation Date</a:t>
            </a:r>
            <a:endParaRPr lang="en-GB" sz="1800" dirty="0">
              <a:solidFill>
                <a:srgbClr val="525252"/>
              </a:solidFill>
              <a:latin typeface="PSU Stidti Light" panose="02000000000000000000" pitchFamily="50" charset="-34"/>
              <a:cs typeface="PSU Stidti Light" panose="020000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504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25290" y="1984885"/>
            <a:ext cx="6244988" cy="6900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 smtClean="0"/>
              <a:t>Agenda Title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25290" y="2735322"/>
            <a:ext cx="6244988" cy="26371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25252"/>
                </a:solidFill>
              </a:defRPr>
            </a:lvl1pPr>
            <a:lvl2pPr>
              <a:defRPr>
                <a:solidFill>
                  <a:srgbClr val="525252"/>
                </a:solidFill>
              </a:defRPr>
            </a:lvl2pPr>
            <a:lvl3pPr>
              <a:defRPr>
                <a:solidFill>
                  <a:srgbClr val="525252"/>
                </a:solidFill>
              </a:defRPr>
            </a:lvl3pPr>
            <a:lvl4pPr>
              <a:defRPr>
                <a:solidFill>
                  <a:srgbClr val="525252"/>
                </a:solidFill>
              </a:defRPr>
            </a:lvl4pPr>
            <a:lvl5pPr>
              <a:defRPr>
                <a:solidFill>
                  <a:srgbClr val="52525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7982785" y="6155139"/>
            <a:ext cx="785592" cy="433174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1433014"/>
            <a:ext cx="1596788" cy="436729"/>
            <a:chOff x="0" y="1433014"/>
            <a:chExt cx="1596788" cy="43672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rgbClr val="1D3B6D"/>
            </a:solidFill>
            <a:ln>
              <a:solidFill>
                <a:srgbClr val="1D3B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D3B6D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D3B6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19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1433014"/>
            <a:ext cx="1596788" cy="436729"/>
            <a:chOff x="0" y="1433014"/>
            <a:chExt cx="1596788" cy="43672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1D3B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D3B6D"/>
                </a:solidFill>
              </a:endParaRPr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D3B6D"/>
                </a:solidFill>
              </a:endParaRPr>
            </a:p>
          </p:txBody>
        </p:sp>
      </p:grpSp>
      <p:sp>
        <p:nvSpPr>
          <p:cNvPr id="1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091821" y="2179502"/>
            <a:ext cx="4830763" cy="677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>
              <a:defRPr sz="4000"/>
            </a:lvl2pPr>
            <a:lvl3pPr>
              <a:defRPr sz="4000"/>
            </a:lvl3pPr>
          </a:lstStyle>
          <a:p>
            <a:r>
              <a:rPr lang="en-US" sz="4000" dirty="0" smtClean="0"/>
              <a:t>Click to add</a:t>
            </a:r>
            <a:r>
              <a:rPr lang="en-US" sz="4000" baseline="0" dirty="0" smtClean="0"/>
              <a:t> Title</a:t>
            </a:r>
            <a:endParaRPr lang="en-GB" sz="4000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091822" y="2857500"/>
            <a:ext cx="4831142" cy="754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 smtClean="0"/>
              <a:t>Click to add Sub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419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9375" y="-15045"/>
            <a:ext cx="9215651" cy="1733266"/>
          </a:xfrm>
          <a:prstGeom prst="rect">
            <a:avLst/>
          </a:prstGeom>
          <a:solidFill>
            <a:srgbClr val="1D3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1D3B6D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/>
          <a:stretch/>
        </p:blipFill>
        <p:spPr>
          <a:xfrm>
            <a:off x="-15240" y="-15045"/>
            <a:ext cx="9159240" cy="1733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949" y="378775"/>
            <a:ext cx="4530203" cy="753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0110" y="6472332"/>
            <a:ext cx="975237" cy="23196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5798" y="6472332"/>
            <a:ext cx="4355004" cy="26494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3702" y="31190"/>
            <a:ext cx="474434" cy="34758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CDBB8228-9F33-435A-BC7F-139DFAFA452A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7982785" y="6155139"/>
            <a:ext cx="785592" cy="43317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0949" y="2033588"/>
            <a:ext cx="8152753" cy="3808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89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rey">
    <p:bg>
      <p:bgPr>
        <a:solidFill>
          <a:srgbClr val="1D3B6D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9375" y="-15045"/>
            <a:ext cx="9215651" cy="1733266"/>
          </a:xfrm>
          <a:prstGeom prst="rect">
            <a:avLst/>
          </a:prstGeom>
          <a:solidFill>
            <a:srgbClr val="1D3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1D3B6D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/>
          <a:stretch/>
        </p:blipFill>
        <p:spPr>
          <a:xfrm>
            <a:off x="-15240" y="-15045"/>
            <a:ext cx="9159240" cy="1733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949" y="378775"/>
            <a:ext cx="4530203" cy="753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0110" y="6472332"/>
            <a:ext cx="975237" cy="23196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5798" y="6472332"/>
            <a:ext cx="4355004" cy="26494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3702" y="31190"/>
            <a:ext cx="474434" cy="34758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CDBB8228-9F33-435A-BC7F-139DFAFA452A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7982785" y="6155139"/>
            <a:ext cx="785592" cy="433174"/>
          </a:xfrm>
          <a:prstGeom prst="rect">
            <a:avLst/>
          </a:prstGeom>
        </p:spPr>
      </p:pic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20949" y="2033588"/>
            <a:ext cx="8152753" cy="3808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85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0110" y="6472332"/>
            <a:ext cx="975237" cy="23196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5798" y="6472332"/>
            <a:ext cx="4355004" cy="26494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3702" y="31190"/>
            <a:ext cx="474434" cy="34758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1D3B6D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7982785" y="6155139"/>
            <a:ext cx="785592" cy="43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35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Grey">
    <p:bg>
      <p:bgPr>
        <a:solidFill>
          <a:srgbClr val="1D3B6D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0110" y="6472332"/>
            <a:ext cx="975237" cy="23196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5798" y="6472332"/>
            <a:ext cx="4355004" cy="26494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3702" y="31190"/>
            <a:ext cx="474434" cy="34758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1D3B6D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7982785" y="6155139"/>
            <a:ext cx="785592" cy="43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39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r="5703"/>
          <a:stretch/>
        </p:blipFill>
        <p:spPr>
          <a:xfrm>
            <a:off x="-1524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167" y="3033152"/>
            <a:ext cx="2587949" cy="8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00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09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97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1433014"/>
            <a:ext cx="1596788" cy="436729"/>
            <a:chOff x="0" y="1433014"/>
            <a:chExt cx="1596788" cy="436729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D3B6D"/>
                </a:solidFill>
              </a:endParaRPr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D3B6D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95" y="434224"/>
            <a:ext cx="411481" cy="640081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091821" y="2179502"/>
            <a:ext cx="4830763" cy="677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/>
            </a:lvl1pPr>
            <a:lvl2pPr>
              <a:defRPr sz="4000"/>
            </a:lvl2pPr>
            <a:lvl3pPr>
              <a:defRPr sz="4000"/>
            </a:lvl3pPr>
          </a:lstStyle>
          <a:p>
            <a:r>
              <a:rPr lang="en-US" sz="4000" dirty="0" smtClean="0"/>
              <a:t>Click to add</a:t>
            </a:r>
            <a:r>
              <a:rPr lang="en-US" sz="4000" baseline="0" dirty="0" smtClean="0"/>
              <a:t> Title</a:t>
            </a:r>
            <a:endParaRPr lang="en-GB" sz="400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091822" y="2857500"/>
            <a:ext cx="4831142" cy="754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 smtClean="0"/>
              <a:t>Click to add Sub Title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5527343"/>
            <a:ext cx="9144000" cy="13306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D3B6D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43" y="5890040"/>
            <a:ext cx="1889764" cy="585217"/>
          </a:xfrm>
          <a:prstGeom prst="rect">
            <a:avLst/>
          </a:prstGeom>
        </p:spPr>
      </p:pic>
      <p:sp>
        <p:nvSpPr>
          <p:cNvPr id="26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050880" y="6186393"/>
            <a:ext cx="3916905" cy="28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2525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en-US" sz="1800" dirty="0" smtClean="0">
                <a:solidFill>
                  <a:srgbClr val="525252"/>
                </a:solidFill>
                <a:latin typeface="PSU Stidti Light" panose="02000000000000000000" pitchFamily="50" charset="-34"/>
                <a:cs typeface="PSU Stidti Light" panose="02000000000000000000" pitchFamily="50" charset="-34"/>
              </a:rPr>
              <a:t>Click to add</a:t>
            </a:r>
            <a:r>
              <a:rPr lang="en-US" sz="1800" baseline="0" dirty="0" smtClean="0">
                <a:solidFill>
                  <a:srgbClr val="525252"/>
                </a:solidFill>
                <a:latin typeface="PSU Stidti Light" panose="02000000000000000000" pitchFamily="50" charset="-34"/>
                <a:cs typeface="PSU Stidti Light" panose="02000000000000000000" pitchFamily="50" charset="-34"/>
              </a:rPr>
              <a:t> Presentation Date</a:t>
            </a:r>
            <a:endParaRPr lang="en-GB" sz="1800" dirty="0">
              <a:solidFill>
                <a:srgbClr val="525252"/>
              </a:solidFill>
              <a:latin typeface="PSU Stidti Light" panose="02000000000000000000" pitchFamily="50" charset="-34"/>
              <a:cs typeface="PSU Stidti Light" panose="020000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610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25290" y="1984885"/>
            <a:ext cx="6244988" cy="6900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 smtClean="0"/>
              <a:t>Agenda Title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25290" y="2735322"/>
            <a:ext cx="6244988" cy="26371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25252"/>
                </a:solidFill>
              </a:defRPr>
            </a:lvl1pPr>
            <a:lvl2pPr>
              <a:defRPr>
                <a:solidFill>
                  <a:srgbClr val="525252"/>
                </a:solidFill>
              </a:defRPr>
            </a:lvl2pPr>
            <a:lvl3pPr>
              <a:defRPr>
                <a:solidFill>
                  <a:srgbClr val="525252"/>
                </a:solidFill>
              </a:defRPr>
            </a:lvl3pPr>
            <a:lvl4pPr>
              <a:defRPr>
                <a:solidFill>
                  <a:srgbClr val="525252"/>
                </a:solidFill>
              </a:defRPr>
            </a:lvl4pPr>
            <a:lvl5pPr>
              <a:defRPr>
                <a:solidFill>
                  <a:srgbClr val="52525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7982785" y="6155139"/>
            <a:ext cx="785592" cy="433174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1433014"/>
            <a:ext cx="1596788" cy="436729"/>
            <a:chOff x="0" y="1433014"/>
            <a:chExt cx="1596788" cy="43672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rgbClr val="1D3B6D"/>
            </a:solidFill>
            <a:ln>
              <a:solidFill>
                <a:srgbClr val="1D3B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28292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25290" y="1984885"/>
            <a:ext cx="6244988" cy="6900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 smtClean="0"/>
              <a:t>Agenda Title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25290" y="2735322"/>
            <a:ext cx="6244988" cy="26371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25252"/>
                </a:solidFill>
              </a:defRPr>
            </a:lvl1pPr>
            <a:lvl2pPr>
              <a:defRPr>
                <a:solidFill>
                  <a:srgbClr val="525252"/>
                </a:solidFill>
              </a:defRPr>
            </a:lvl2pPr>
            <a:lvl3pPr>
              <a:defRPr>
                <a:solidFill>
                  <a:srgbClr val="525252"/>
                </a:solidFill>
              </a:defRPr>
            </a:lvl3pPr>
            <a:lvl4pPr>
              <a:defRPr>
                <a:solidFill>
                  <a:srgbClr val="525252"/>
                </a:solidFill>
              </a:defRPr>
            </a:lvl4pPr>
            <a:lvl5pPr>
              <a:defRPr>
                <a:solidFill>
                  <a:srgbClr val="52525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7982785" y="6155139"/>
            <a:ext cx="785592" cy="433174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1433014"/>
            <a:ext cx="1596788" cy="436729"/>
            <a:chOff x="0" y="1433014"/>
            <a:chExt cx="1596788" cy="43672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rgbClr val="1D3B6D"/>
            </a:solidFill>
            <a:ln>
              <a:solidFill>
                <a:srgbClr val="1D3B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D3B6D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D3B6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0649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1433014"/>
            <a:ext cx="1596788" cy="436729"/>
            <a:chOff x="0" y="1433014"/>
            <a:chExt cx="1596788" cy="43672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1D3B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D3B6D"/>
                </a:solidFill>
              </a:endParaRPr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D3B6D"/>
                </a:solidFill>
              </a:endParaRPr>
            </a:p>
          </p:txBody>
        </p:sp>
      </p:grpSp>
      <p:sp>
        <p:nvSpPr>
          <p:cNvPr id="1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091821" y="2179502"/>
            <a:ext cx="4830763" cy="677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>
              <a:defRPr sz="4000"/>
            </a:lvl2pPr>
            <a:lvl3pPr>
              <a:defRPr sz="4000"/>
            </a:lvl3pPr>
          </a:lstStyle>
          <a:p>
            <a:r>
              <a:rPr lang="en-US" sz="4000" dirty="0" smtClean="0"/>
              <a:t>Click to add</a:t>
            </a:r>
            <a:r>
              <a:rPr lang="en-US" sz="4000" baseline="0" dirty="0" smtClean="0"/>
              <a:t> Title</a:t>
            </a:r>
            <a:endParaRPr lang="en-GB" sz="4000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091822" y="2857500"/>
            <a:ext cx="4831142" cy="754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 smtClean="0"/>
              <a:t>Click to add Sub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889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9375" y="-15045"/>
            <a:ext cx="9215651" cy="1733266"/>
          </a:xfrm>
          <a:prstGeom prst="rect">
            <a:avLst/>
          </a:prstGeom>
          <a:solidFill>
            <a:srgbClr val="1D3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1D3B6D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/>
          <a:stretch/>
        </p:blipFill>
        <p:spPr>
          <a:xfrm>
            <a:off x="-15240" y="-15045"/>
            <a:ext cx="9159240" cy="1733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949" y="378775"/>
            <a:ext cx="4530203" cy="753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0110" y="6472332"/>
            <a:ext cx="975237" cy="23196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5798" y="6472332"/>
            <a:ext cx="4355004" cy="26494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3702" y="31190"/>
            <a:ext cx="474434" cy="34758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CDBB8228-9F33-435A-BC7F-139DFAFA452A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7982785" y="6155139"/>
            <a:ext cx="785592" cy="43317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0949" y="2033588"/>
            <a:ext cx="8152753" cy="3808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13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rey">
    <p:bg>
      <p:bgPr>
        <a:solidFill>
          <a:srgbClr val="1D3B6D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9375" y="-15045"/>
            <a:ext cx="9215651" cy="1733266"/>
          </a:xfrm>
          <a:prstGeom prst="rect">
            <a:avLst/>
          </a:prstGeom>
          <a:solidFill>
            <a:srgbClr val="1D3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1D3B6D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/>
          <a:stretch/>
        </p:blipFill>
        <p:spPr>
          <a:xfrm>
            <a:off x="-15240" y="-15045"/>
            <a:ext cx="9159240" cy="1733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949" y="378775"/>
            <a:ext cx="4530203" cy="753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0110" y="6472332"/>
            <a:ext cx="975237" cy="23196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5798" y="6472332"/>
            <a:ext cx="4355004" cy="26494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3702" y="31190"/>
            <a:ext cx="474434" cy="34758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CDBB8228-9F33-435A-BC7F-139DFAFA452A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7982785" y="6155139"/>
            <a:ext cx="785592" cy="433174"/>
          </a:xfrm>
          <a:prstGeom prst="rect">
            <a:avLst/>
          </a:prstGeom>
        </p:spPr>
      </p:pic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20949" y="2033588"/>
            <a:ext cx="8152753" cy="3808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79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0110" y="6472332"/>
            <a:ext cx="975237" cy="23196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5798" y="6472332"/>
            <a:ext cx="4355004" cy="26494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3702" y="31190"/>
            <a:ext cx="474434" cy="34758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1D3B6D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7982785" y="6155139"/>
            <a:ext cx="785592" cy="43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17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Grey">
    <p:bg>
      <p:bgPr>
        <a:solidFill>
          <a:srgbClr val="1D3B6D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0110" y="6472332"/>
            <a:ext cx="975237" cy="23196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5798" y="6472332"/>
            <a:ext cx="4355004" cy="26494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3702" y="31190"/>
            <a:ext cx="474434" cy="34758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1D3B6D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7982785" y="6155139"/>
            <a:ext cx="785592" cy="43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06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r="5703"/>
          <a:stretch/>
        </p:blipFill>
        <p:spPr>
          <a:xfrm>
            <a:off x="-1524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167" y="3033152"/>
            <a:ext cx="2587949" cy="8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58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66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69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1433014"/>
            <a:ext cx="1596788" cy="436729"/>
            <a:chOff x="0" y="1433014"/>
            <a:chExt cx="1596788" cy="436729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D3B6D"/>
                </a:solidFill>
              </a:endParaRPr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D3B6D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95" y="434224"/>
            <a:ext cx="411481" cy="640081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091821" y="2179502"/>
            <a:ext cx="4830763" cy="677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/>
            </a:lvl1pPr>
            <a:lvl2pPr>
              <a:defRPr sz="4000"/>
            </a:lvl2pPr>
            <a:lvl3pPr>
              <a:defRPr sz="4000"/>
            </a:lvl3pPr>
          </a:lstStyle>
          <a:p>
            <a:r>
              <a:rPr lang="en-US" sz="4000" dirty="0" smtClean="0"/>
              <a:t>Click to add</a:t>
            </a:r>
            <a:r>
              <a:rPr lang="en-US" sz="4000" baseline="0" dirty="0" smtClean="0"/>
              <a:t> Title</a:t>
            </a:r>
            <a:endParaRPr lang="en-GB" sz="400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091822" y="2857500"/>
            <a:ext cx="4831142" cy="754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 smtClean="0"/>
              <a:t>Click to add Sub Title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5527343"/>
            <a:ext cx="9144000" cy="13306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D3B6D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43" y="5890040"/>
            <a:ext cx="1889764" cy="585217"/>
          </a:xfrm>
          <a:prstGeom prst="rect">
            <a:avLst/>
          </a:prstGeom>
        </p:spPr>
      </p:pic>
      <p:sp>
        <p:nvSpPr>
          <p:cNvPr id="26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050880" y="6186393"/>
            <a:ext cx="3916905" cy="28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2525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en-US" sz="1800" dirty="0" smtClean="0">
                <a:solidFill>
                  <a:srgbClr val="525252"/>
                </a:solidFill>
                <a:latin typeface="PSU Stidti Light" panose="02000000000000000000" pitchFamily="50" charset="-34"/>
                <a:cs typeface="PSU Stidti Light" panose="02000000000000000000" pitchFamily="50" charset="-34"/>
              </a:rPr>
              <a:t>Click to add</a:t>
            </a:r>
            <a:r>
              <a:rPr lang="en-US" sz="1800" baseline="0" dirty="0" smtClean="0">
                <a:solidFill>
                  <a:srgbClr val="525252"/>
                </a:solidFill>
                <a:latin typeface="PSU Stidti Light" panose="02000000000000000000" pitchFamily="50" charset="-34"/>
                <a:cs typeface="PSU Stidti Light" panose="02000000000000000000" pitchFamily="50" charset="-34"/>
              </a:rPr>
              <a:t> Presentation Date</a:t>
            </a:r>
            <a:endParaRPr lang="en-GB" sz="1800" dirty="0">
              <a:solidFill>
                <a:srgbClr val="525252"/>
              </a:solidFill>
              <a:latin typeface="PSU Stidti Light" panose="02000000000000000000" pitchFamily="50" charset="-34"/>
              <a:cs typeface="PSU Stidti Light" panose="020000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647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1433014"/>
            <a:ext cx="1596788" cy="436729"/>
            <a:chOff x="0" y="1433014"/>
            <a:chExt cx="1596788" cy="43672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1D3B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091821" y="2179502"/>
            <a:ext cx="4830763" cy="677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>
              <a:defRPr sz="4000"/>
            </a:lvl2pPr>
            <a:lvl3pPr>
              <a:defRPr sz="4000"/>
            </a:lvl3pPr>
          </a:lstStyle>
          <a:p>
            <a:r>
              <a:rPr lang="en-US" sz="4000" dirty="0" smtClean="0"/>
              <a:t>Click to add</a:t>
            </a:r>
            <a:r>
              <a:rPr lang="en-US" sz="4000" baseline="0" dirty="0" smtClean="0"/>
              <a:t> Title</a:t>
            </a:r>
            <a:endParaRPr lang="en-GB" sz="4000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091822" y="2857500"/>
            <a:ext cx="4831142" cy="754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 smtClean="0"/>
              <a:t>Click to add Sub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304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25290" y="1984885"/>
            <a:ext cx="6244988" cy="6900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 smtClean="0"/>
              <a:t>Agenda Title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25290" y="2735322"/>
            <a:ext cx="6244988" cy="26371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25252"/>
                </a:solidFill>
              </a:defRPr>
            </a:lvl1pPr>
            <a:lvl2pPr>
              <a:defRPr>
                <a:solidFill>
                  <a:srgbClr val="525252"/>
                </a:solidFill>
              </a:defRPr>
            </a:lvl2pPr>
            <a:lvl3pPr>
              <a:defRPr>
                <a:solidFill>
                  <a:srgbClr val="525252"/>
                </a:solidFill>
              </a:defRPr>
            </a:lvl3pPr>
            <a:lvl4pPr>
              <a:defRPr>
                <a:solidFill>
                  <a:srgbClr val="525252"/>
                </a:solidFill>
              </a:defRPr>
            </a:lvl4pPr>
            <a:lvl5pPr>
              <a:defRPr>
                <a:solidFill>
                  <a:srgbClr val="52525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7982785" y="6155139"/>
            <a:ext cx="785592" cy="433174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1433014"/>
            <a:ext cx="1596788" cy="436729"/>
            <a:chOff x="0" y="1433014"/>
            <a:chExt cx="1596788" cy="43672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rgbClr val="1D3B6D"/>
            </a:solidFill>
            <a:ln>
              <a:solidFill>
                <a:srgbClr val="1D3B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D3B6D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D3B6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201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1433014"/>
            <a:ext cx="1596788" cy="436729"/>
            <a:chOff x="0" y="1433014"/>
            <a:chExt cx="1596788" cy="43672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1D3B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D3B6D"/>
                </a:solidFill>
              </a:endParaRPr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D3B6D"/>
                </a:solidFill>
              </a:endParaRPr>
            </a:p>
          </p:txBody>
        </p:sp>
      </p:grpSp>
      <p:sp>
        <p:nvSpPr>
          <p:cNvPr id="1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091821" y="2179502"/>
            <a:ext cx="4830763" cy="677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>
              <a:defRPr sz="4000"/>
            </a:lvl2pPr>
            <a:lvl3pPr>
              <a:defRPr sz="4000"/>
            </a:lvl3pPr>
          </a:lstStyle>
          <a:p>
            <a:r>
              <a:rPr lang="en-US" sz="4000" dirty="0" smtClean="0"/>
              <a:t>Click to add</a:t>
            </a:r>
            <a:r>
              <a:rPr lang="en-US" sz="4000" baseline="0" dirty="0" smtClean="0"/>
              <a:t> Title</a:t>
            </a:r>
            <a:endParaRPr lang="en-GB" sz="4000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091822" y="2857500"/>
            <a:ext cx="4831142" cy="754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 smtClean="0"/>
              <a:t>Click to add Sub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911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9375" y="-15045"/>
            <a:ext cx="9215651" cy="1733266"/>
          </a:xfrm>
          <a:prstGeom prst="rect">
            <a:avLst/>
          </a:prstGeom>
          <a:solidFill>
            <a:srgbClr val="1D3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1D3B6D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/>
          <a:stretch/>
        </p:blipFill>
        <p:spPr>
          <a:xfrm>
            <a:off x="-15240" y="-15045"/>
            <a:ext cx="9159240" cy="1733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949" y="378775"/>
            <a:ext cx="4530203" cy="753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0110" y="6472332"/>
            <a:ext cx="975237" cy="23196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5798" y="6472332"/>
            <a:ext cx="4355004" cy="26494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3702" y="31190"/>
            <a:ext cx="474434" cy="34758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CDBB8228-9F33-435A-BC7F-139DFAFA452A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7982785" y="6155139"/>
            <a:ext cx="785592" cy="43317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0949" y="2033588"/>
            <a:ext cx="8152753" cy="3808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01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rey">
    <p:bg>
      <p:bgPr>
        <a:solidFill>
          <a:srgbClr val="1D3B6D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9375" y="-15045"/>
            <a:ext cx="9215651" cy="1733266"/>
          </a:xfrm>
          <a:prstGeom prst="rect">
            <a:avLst/>
          </a:prstGeom>
          <a:solidFill>
            <a:srgbClr val="1D3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1D3B6D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/>
          <a:stretch/>
        </p:blipFill>
        <p:spPr>
          <a:xfrm>
            <a:off x="-15240" y="-15045"/>
            <a:ext cx="9159240" cy="1733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949" y="378775"/>
            <a:ext cx="4530203" cy="753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0110" y="6472332"/>
            <a:ext cx="975237" cy="23196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5798" y="6472332"/>
            <a:ext cx="4355004" cy="26494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3702" y="31190"/>
            <a:ext cx="474434" cy="34758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CDBB8228-9F33-435A-BC7F-139DFAFA452A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7982785" y="6155139"/>
            <a:ext cx="785592" cy="433174"/>
          </a:xfrm>
          <a:prstGeom prst="rect">
            <a:avLst/>
          </a:prstGeom>
        </p:spPr>
      </p:pic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20949" y="2033588"/>
            <a:ext cx="8152753" cy="3808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91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0110" y="6472332"/>
            <a:ext cx="975237" cy="23196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5798" y="6472332"/>
            <a:ext cx="4355004" cy="26494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3702" y="31190"/>
            <a:ext cx="474434" cy="34758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1D3B6D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7982785" y="6155139"/>
            <a:ext cx="785592" cy="43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01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Grey">
    <p:bg>
      <p:bgPr>
        <a:solidFill>
          <a:srgbClr val="1D3B6D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0110" y="6472332"/>
            <a:ext cx="975237" cy="23196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5798" y="6472332"/>
            <a:ext cx="4355004" cy="26494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3702" y="31190"/>
            <a:ext cx="474434" cy="34758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1D3B6D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7982785" y="6155139"/>
            <a:ext cx="785592" cy="43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03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r="5703"/>
          <a:stretch/>
        </p:blipFill>
        <p:spPr>
          <a:xfrm>
            <a:off x="-1524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167" y="3033152"/>
            <a:ext cx="2587949" cy="8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95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36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94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1433014"/>
            <a:ext cx="1596788" cy="436729"/>
            <a:chOff x="0" y="1433014"/>
            <a:chExt cx="1596788" cy="436729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D3B6D"/>
                </a:solidFill>
              </a:endParaRPr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D3B6D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95" y="434224"/>
            <a:ext cx="411481" cy="640081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091821" y="2179502"/>
            <a:ext cx="4830763" cy="677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/>
            </a:lvl1pPr>
            <a:lvl2pPr>
              <a:defRPr sz="4000"/>
            </a:lvl2pPr>
            <a:lvl3pPr>
              <a:defRPr sz="4000"/>
            </a:lvl3pPr>
          </a:lstStyle>
          <a:p>
            <a:r>
              <a:rPr lang="en-US" sz="4000" dirty="0" smtClean="0"/>
              <a:t>Click to add</a:t>
            </a:r>
            <a:r>
              <a:rPr lang="en-US" sz="4000" baseline="0" dirty="0" smtClean="0"/>
              <a:t> Title</a:t>
            </a:r>
            <a:endParaRPr lang="en-GB" sz="400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091822" y="2857500"/>
            <a:ext cx="4831142" cy="754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 smtClean="0"/>
              <a:t>Click to add Sub Title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5527343"/>
            <a:ext cx="9144000" cy="13306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D3B6D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43" y="5890040"/>
            <a:ext cx="1889764" cy="585217"/>
          </a:xfrm>
          <a:prstGeom prst="rect">
            <a:avLst/>
          </a:prstGeom>
        </p:spPr>
      </p:pic>
      <p:sp>
        <p:nvSpPr>
          <p:cNvPr id="26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050880" y="6186393"/>
            <a:ext cx="3916905" cy="28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2525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en-US" sz="1800" dirty="0" smtClean="0">
                <a:solidFill>
                  <a:srgbClr val="525252"/>
                </a:solidFill>
                <a:latin typeface="PSU Stidti Light" panose="02000000000000000000" pitchFamily="50" charset="-34"/>
                <a:cs typeface="PSU Stidti Light" panose="02000000000000000000" pitchFamily="50" charset="-34"/>
              </a:rPr>
              <a:t>Click to add</a:t>
            </a:r>
            <a:r>
              <a:rPr lang="en-US" sz="1800" baseline="0" dirty="0" smtClean="0">
                <a:solidFill>
                  <a:srgbClr val="525252"/>
                </a:solidFill>
                <a:latin typeface="PSU Stidti Light" panose="02000000000000000000" pitchFamily="50" charset="-34"/>
                <a:cs typeface="PSU Stidti Light" panose="02000000000000000000" pitchFamily="50" charset="-34"/>
              </a:rPr>
              <a:t> Presentation Date</a:t>
            </a:r>
            <a:endParaRPr lang="en-GB" sz="1800" dirty="0">
              <a:solidFill>
                <a:srgbClr val="525252"/>
              </a:solidFill>
              <a:latin typeface="PSU Stidti Light" panose="02000000000000000000" pitchFamily="50" charset="-34"/>
              <a:cs typeface="PSU Stidti Light" panose="020000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894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9375" y="-15045"/>
            <a:ext cx="9215651" cy="1733266"/>
          </a:xfrm>
          <a:prstGeom prst="rect">
            <a:avLst/>
          </a:prstGeom>
          <a:solidFill>
            <a:srgbClr val="1D3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/>
          <a:stretch/>
        </p:blipFill>
        <p:spPr>
          <a:xfrm>
            <a:off x="-15240" y="-15045"/>
            <a:ext cx="9159240" cy="1733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949" y="378775"/>
            <a:ext cx="4530203" cy="753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0110" y="6472332"/>
            <a:ext cx="975237" cy="23196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5798" y="6472332"/>
            <a:ext cx="4355004" cy="26494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3702" y="31190"/>
            <a:ext cx="474434" cy="34758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7982785" y="6155139"/>
            <a:ext cx="785592" cy="43317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0949" y="2033588"/>
            <a:ext cx="8152753" cy="3808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14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25290" y="1984885"/>
            <a:ext cx="6244988" cy="6900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 smtClean="0"/>
              <a:t>Agenda Title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25290" y="2735322"/>
            <a:ext cx="6244988" cy="26371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25252"/>
                </a:solidFill>
              </a:defRPr>
            </a:lvl1pPr>
            <a:lvl2pPr>
              <a:defRPr>
                <a:solidFill>
                  <a:srgbClr val="525252"/>
                </a:solidFill>
              </a:defRPr>
            </a:lvl2pPr>
            <a:lvl3pPr>
              <a:defRPr>
                <a:solidFill>
                  <a:srgbClr val="525252"/>
                </a:solidFill>
              </a:defRPr>
            </a:lvl3pPr>
            <a:lvl4pPr>
              <a:defRPr>
                <a:solidFill>
                  <a:srgbClr val="525252"/>
                </a:solidFill>
              </a:defRPr>
            </a:lvl4pPr>
            <a:lvl5pPr>
              <a:defRPr>
                <a:solidFill>
                  <a:srgbClr val="52525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7982785" y="6155139"/>
            <a:ext cx="785592" cy="433174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1433014"/>
            <a:ext cx="1596788" cy="436729"/>
            <a:chOff x="0" y="1433014"/>
            <a:chExt cx="1596788" cy="43672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rgbClr val="1D3B6D"/>
            </a:solidFill>
            <a:ln>
              <a:solidFill>
                <a:srgbClr val="1D3B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D3B6D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D3B6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110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1433014"/>
            <a:ext cx="1596788" cy="436729"/>
            <a:chOff x="0" y="1433014"/>
            <a:chExt cx="1596788" cy="43672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1D3B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D3B6D"/>
                </a:solidFill>
              </a:endParaRPr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D3B6D"/>
                </a:solidFill>
              </a:endParaRPr>
            </a:p>
          </p:txBody>
        </p:sp>
      </p:grpSp>
      <p:sp>
        <p:nvSpPr>
          <p:cNvPr id="1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091821" y="2179502"/>
            <a:ext cx="4830763" cy="677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>
              <a:defRPr sz="4000"/>
            </a:lvl2pPr>
            <a:lvl3pPr>
              <a:defRPr sz="4000"/>
            </a:lvl3pPr>
          </a:lstStyle>
          <a:p>
            <a:r>
              <a:rPr lang="en-US" sz="4000" dirty="0" smtClean="0"/>
              <a:t>Click to add</a:t>
            </a:r>
            <a:r>
              <a:rPr lang="en-US" sz="4000" baseline="0" dirty="0" smtClean="0"/>
              <a:t> Title</a:t>
            </a:r>
            <a:endParaRPr lang="en-GB" sz="4000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091822" y="2857500"/>
            <a:ext cx="4831142" cy="754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 smtClean="0"/>
              <a:t>Click to add Sub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565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9375" y="-15045"/>
            <a:ext cx="9215651" cy="1733266"/>
          </a:xfrm>
          <a:prstGeom prst="rect">
            <a:avLst/>
          </a:prstGeom>
          <a:solidFill>
            <a:srgbClr val="1D3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1D3B6D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/>
          <a:stretch/>
        </p:blipFill>
        <p:spPr>
          <a:xfrm>
            <a:off x="-15240" y="-15045"/>
            <a:ext cx="9159240" cy="1733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949" y="378775"/>
            <a:ext cx="4530203" cy="753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0110" y="6472332"/>
            <a:ext cx="975237" cy="23196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5798" y="6472332"/>
            <a:ext cx="4355004" cy="26494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3702" y="31190"/>
            <a:ext cx="474434" cy="34758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CDBB8228-9F33-435A-BC7F-139DFAFA452A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7982785" y="6155139"/>
            <a:ext cx="785592" cy="43317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0949" y="2033588"/>
            <a:ext cx="8152753" cy="3808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00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rey">
    <p:bg>
      <p:bgPr>
        <a:solidFill>
          <a:srgbClr val="1D3B6D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9375" y="-15045"/>
            <a:ext cx="9215651" cy="1733266"/>
          </a:xfrm>
          <a:prstGeom prst="rect">
            <a:avLst/>
          </a:prstGeom>
          <a:solidFill>
            <a:srgbClr val="1D3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1D3B6D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/>
          <a:stretch/>
        </p:blipFill>
        <p:spPr>
          <a:xfrm>
            <a:off x="-15240" y="-15045"/>
            <a:ext cx="9159240" cy="1733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949" y="378775"/>
            <a:ext cx="4530203" cy="753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0110" y="6472332"/>
            <a:ext cx="975237" cy="23196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5798" y="6472332"/>
            <a:ext cx="4355004" cy="26494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3702" y="31190"/>
            <a:ext cx="474434" cy="34758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CDBB8228-9F33-435A-BC7F-139DFAFA452A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7982785" y="6155139"/>
            <a:ext cx="785592" cy="433174"/>
          </a:xfrm>
          <a:prstGeom prst="rect">
            <a:avLst/>
          </a:prstGeom>
        </p:spPr>
      </p:pic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20949" y="2033588"/>
            <a:ext cx="8152753" cy="3808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88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0110" y="6472332"/>
            <a:ext cx="975237" cy="23196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5798" y="6472332"/>
            <a:ext cx="4355004" cy="26494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3702" y="31190"/>
            <a:ext cx="474434" cy="34758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1D3B6D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7982785" y="6155139"/>
            <a:ext cx="785592" cy="43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22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Grey">
    <p:bg>
      <p:bgPr>
        <a:solidFill>
          <a:srgbClr val="1D3B6D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0110" y="6472332"/>
            <a:ext cx="975237" cy="23196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5798" y="6472332"/>
            <a:ext cx="4355004" cy="26494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3702" y="31190"/>
            <a:ext cx="474434" cy="34758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1D3B6D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7982785" y="6155139"/>
            <a:ext cx="785592" cy="43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05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r="5703"/>
          <a:stretch/>
        </p:blipFill>
        <p:spPr>
          <a:xfrm>
            <a:off x="-1524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167" y="3033152"/>
            <a:ext cx="2587949" cy="8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433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9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rey">
    <p:bg>
      <p:bgPr>
        <a:solidFill>
          <a:srgbClr val="1D3B6D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9375" y="-15045"/>
            <a:ext cx="9215651" cy="1733266"/>
          </a:xfrm>
          <a:prstGeom prst="rect">
            <a:avLst/>
          </a:prstGeom>
          <a:solidFill>
            <a:srgbClr val="1D3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/>
          <a:stretch/>
        </p:blipFill>
        <p:spPr>
          <a:xfrm>
            <a:off x="-15240" y="-15045"/>
            <a:ext cx="9159240" cy="1733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949" y="378775"/>
            <a:ext cx="4530203" cy="753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0110" y="6472332"/>
            <a:ext cx="975237" cy="23196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5798" y="6472332"/>
            <a:ext cx="4355004" cy="26494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3702" y="31190"/>
            <a:ext cx="474434" cy="34758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7982785" y="6155139"/>
            <a:ext cx="785592" cy="433174"/>
          </a:xfrm>
          <a:prstGeom prst="rect">
            <a:avLst/>
          </a:prstGeom>
        </p:spPr>
      </p:pic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20949" y="2033588"/>
            <a:ext cx="8152753" cy="3808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83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0110" y="6472332"/>
            <a:ext cx="975237" cy="23196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5798" y="6472332"/>
            <a:ext cx="4355004" cy="26494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3702" y="31190"/>
            <a:ext cx="474434" cy="34758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1D3B6D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7982785" y="6155139"/>
            <a:ext cx="785592" cy="43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38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Grey">
    <p:bg>
      <p:bgPr>
        <a:solidFill>
          <a:srgbClr val="1D3B6D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0110" y="6472332"/>
            <a:ext cx="975237" cy="23196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5798" y="6472332"/>
            <a:ext cx="4355004" cy="26494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3702" y="31190"/>
            <a:ext cx="474434" cy="34758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1D3B6D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7982785" y="6155139"/>
            <a:ext cx="785592" cy="43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07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r="5703"/>
          <a:stretch/>
        </p:blipFill>
        <p:spPr>
          <a:xfrm>
            <a:off x="-1524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167" y="3033152"/>
            <a:ext cx="2587949" cy="8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1433014"/>
            <a:ext cx="1596788" cy="436729"/>
            <a:chOff x="0" y="1433014"/>
            <a:chExt cx="1596788" cy="436729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D3B6D"/>
                </a:solidFill>
              </a:endParaRPr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D3B6D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95" y="434224"/>
            <a:ext cx="411481" cy="640081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091821" y="2179502"/>
            <a:ext cx="4830763" cy="677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/>
            </a:lvl1pPr>
            <a:lvl2pPr>
              <a:defRPr sz="4000"/>
            </a:lvl2pPr>
            <a:lvl3pPr>
              <a:defRPr sz="4000"/>
            </a:lvl3pPr>
          </a:lstStyle>
          <a:p>
            <a:r>
              <a:rPr lang="en-US" sz="4000" dirty="0" smtClean="0"/>
              <a:t>Click to add</a:t>
            </a:r>
            <a:r>
              <a:rPr lang="en-US" sz="4000" baseline="0" dirty="0" smtClean="0"/>
              <a:t> Title</a:t>
            </a:r>
            <a:endParaRPr lang="en-GB" sz="400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091822" y="2857500"/>
            <a:ext cx="4831142" cy="754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 smtClean="0"/>
              <a:t>Click to add Sub Title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5527343"/>
            <a:ext cx="9144000" cy="13306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D3B6D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43" y="5890040"/>
            <a:ext cx="1889764" cy="585217"/>
          </a:xfrm>
          <a:prstGeom prst="rect">
            <a:avLst/>
          </a:prstGeom>
        </p:spPr>
      </p:pic>
      <p:sp>
        <p:nvSpPr>
          <p:cNvPr id="26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050880" y="6186393"/>
            <a:ext cx="3916905" cy="28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2525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en-US" sz="1800" dirty="0" smtClean="0">
                <a:solidFill>
                  <a:srgbClr val="525252"/>
                </a:solidFill>
                <a:latin typeface="PSU Stidti Light" panose="02000000000000000000" pitchFamily="50" charset="-34"/>
                <a:cs typeface="PSU Stidti Light" panose="02000000000000000000" pitchFamily="50" charset="-34"/>
              </a:rPr>
              <a:t>Click to add</a:t>
            </a:r>
            <a:r>
              <a:rPr lang="en-US" sz="1800" baseline="0" dirty="0" smtClean="0">
                <a:solidFill>
                  <a:srgbClr val="525252"/>
                </a:solidFill>
                <a:latin typeface="PSU Stidti Light" panose="02000000000000000000" pitchFamily="50" charset="-34"/>
                <a:cs typeface="PSU Stidti Light" panose="02000000000000000000" pitchFamily="50" charset="-34"/>
              </a:rPr>
              <a:t> Presentation Date</a:t>
            </a:r>
            <a:endParaRPr lang="en-GB" sz="1800" dirty="0">
              <a:solidFill>
                <a:srgbClr val="525252"/>
              </a:solidFill>
              <a:latin typeface="PSU Stidti Light" panose="02000000000000000000" pitchFamily="50" charset="-34"/>
              <a:cs typeface="PSU Stidti Light" panose="020000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771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33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6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75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65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57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97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290" y="1984884"/>
            <a:ext cx="7619946" cy="1194733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WORLD UNIVERSITY RANKINGS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290" y="3396891"/>
            <a:ext cx="6244988" cy="1877086"/>
          </a:xfrm>
        </p:spPr>
        <p:txBody>
          <a:bodyPr/>
          <a:lstStyle/>
          <a:p>
            <a:pPr marL="0" indent="0">
              <a:buNone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ผศ.ดร.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ใกล้รุ่ง สามารถ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อธิการบดีฝ่าย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วิเคราะห์ข้อมูล</a:t>
            </a: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มหาวิทยาลัยสงขลานครินทร์</a:t>
            </a:r>
          </a:p>
          <a:p>
            <a:pPr marL="0" indent="0">
              <a:buNone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444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99" y="1309475"/>
            <a:ext cx="6244988" cy="690076"/>
          </a:xfrm>
        </p:spPr>
        <p:txBody>
          <a:bodyPr/>
          <a:lstStyle/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QS </a:t>
            </a: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Rankings 2020: PSU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48" y="2172289"/>
            <a:ext cx="7358111" cy="299672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3864263" y="2573409"/>
            <a:ext cx="5279737" cy="2893035"/>
          </a:xfrm>
          <a:prstGeom prst="wedgeRectCallout">
            <a:avLst>
              <a:gd name="adj1" fmla="val -63014"/>
              <a:gd name="adj2" fmla="val -286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Citations/Faculty</a:t>
            </a:r>
            <a:r>
              <a:rPr lang="en-US" sz="2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journal articles, article reviews, conference proceedings, books and book chapters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article in press, business article published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over five 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years (2013-2017)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indexed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Scopus. Citations from 2013 to 2018 are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collected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and divided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by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number of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faculty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members.</a:t>
            </a:r>
          </a:p>
        </p:txBody>
      </p:sp>
    </p:spTree>
    <p:extLst>
      <p:ext uri="{BB962C8B-B14F-4D97-AF65-F5344CB8AC3E}">
        <p14:creationId xmlns:p14="http://schemas.microsoft.com/office/powerpoint/2010/main" val="36043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99" y="1309475"/>
            <a:ext cx="6244988" cy="690076"/>
          </a:xfrm>
        </p:spPr>
        <p:txBody>
          <a:bodyPr/>
          <a:lstStyle/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QS </a:t>
            </a: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Rankings 2020: PSU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08" y="2172289"/>
            <a:ext cx="7358111" cy="299672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4042064" y="3187185"/>
            <a:ext cx="4991100" cy="1269685"/>
          </a:xfrm>
          <a:prstGeom prst="wedgeRectCallout">
            <a:avLst>
              <a:gd name="adj1" fmla="val -65289"/>
              <a:gd name="adj2" fmla="val -276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Faculty Student</a:t>
            </a:r>
            <a:r>
              <a:rPr lang="en-US" sz="36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Faculty/student Ratio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3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99" y="1309475"/>
            <a:ext cx="6244988" cy="690076"/>
          </a:xfrm>
        </p:spPr>
        <p:txBody>
          <a:bodyPr/>
          <a:lstStyle/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QS </a:t>
            </a: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Rankings 2020: PSU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2172289"/>
            <a:ext cx="7358111" cy="299672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3822219" y="3325917"/>
            <a:ext cx="5192472" cy="2015836"/>
          </a:xfrm>
          <a:prstGeom prst="wedgeRectCallout">
            <a:avLst>
              <a:gd name="adj1" fmla="val -59371"/>
              <a:gd name="adj2" fmla="val -2372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International Faculty </a:t>
            </a:r>
            <a:r>
              <a:rPr lang="en-US" sz="28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–</a:t>
            </a:r>
            <a:r>
              <a:rPr lang="en-US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Proportion of international faculty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International Students</a:t>
            </a:r>
            <a:r>
              <a:rPr lang="en-US" sz="28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–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Proportion of international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18904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9602" y="2845968"/>
            <a:ext cx="5403328" cy="8416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951" y="2890478"/>
            <a:ext cx="5347798" cy="75264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QS Asia Rankings 2019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62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825" y="624110"/>
            <a:ext cx="6683765" cy="1280890"/>
          </a:xfrm>
        </p:spPr>
        <p:txBody>
          <a:bodyPr/>
          <a:lstStyle/>
          <a:p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QS Asia Rankings: PSU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FFF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/>
              <a:t>14</a:t>
            </a:fld>
            <a:endParaRPr lang="en-US" dirty="0">
              <a:solidFill>
                <a:srgbClr val="FFFFF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485" y="1724675"/>
            <a:ext cx="5623223" cy="4664364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436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118" y="365502"/>
            <a:ext cx="6683765" cy="1280890"/>
          </a:xfrm>
        </p:spPr>
        <p:txBody>
          <a:bodyPr/>
          <a:lstStyle/>
          <a:p>
            <a:r>
              <a:rPr lang="en-US" sz="5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QS Asia Rankings: THAILAND</a:t>
            </a:r>
            <a:endParaRPr lang="th-TH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FFF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/>
              <a:t>15</a:t>
            </a:fld>
            <a:endParaRPr lang="en-US" dirty="0">
              <a:solidFill>
                <a:srgbClr val="FFFFF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4594" y="1708727"/>
            <a:ext cx="9148594" cy="3844579"/>
            <a:chOff x="-4594" y="1708727"/>
            <a:chExt cx="9148594" cy="3844579"/>
          </a:xfrm>
        </p:grpSpPr>
        <p:grpSp>
          <p:nvGrpSpPr>
            <p:cNvPr id="7" name="Group 6"/>
            <p:cNvGrpSpPr/>
            <p:nvPr/>
          </p:nvGrpSpPr>
          <p:grpSpPr>
            <a:xfrm>
              <a:off x="-4594" y="1708727"/>
              <a:ext cx="9139285" cy="3844579"/>
              <a:chOff x="4715" y="1413163"/>
              <a:chExt cx="8991503" cy="3742980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3" t="25695" r="64141" b="8417"/>
              <a:stretch/>
            </p:blipFill>
            <p:spPr bwMode="auto">
              <a:xfrm>
                <a:off x="4715" y="1413163"/>
                <a:ext cx="2878872" cy="37429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60" t="25186" r="64015" b="7609"/>
              <a:stretch/>
            </p:blipFill>
            <p:spPr bwMode="auto">
              <a:xfrm>
                <a:off x="2761672" y="1413163"/>
                <a:ext cx="2854037" cy="37429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2" t="25590" r="65151" b="26869"/>
              <a:stretch/>
            </p:blipFill>
            <p:spPr bwMode="auto">
              <a:xfrm>
                <a:off x="5615709" y="1654434"/>
                <a:ext cx="3380509" cy="3260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Rounded Rectangle 7"/>
            <p:cNvSpPr/>
            <p:nvPr/>
          </p:nvSpPr>
          <p:spPr>
            <a:xfrm>
              <a:off x="5698621" y="1956547"/>
              <a:ext cx="3445379" cy="68505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675537" y="4602667"/>
              <a:ext cx="3445379" cy="685053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1318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80653" y="3169228"/>
            <a:ext cx="7176655" cy="8416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53" y="3241964"/>
            <a:ext cx="7339392" cy="75264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 World University Rankings 2019</a:t>
            </a:r>
            <a:endParaRPr lang="en-US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13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997"/>
            <a:ext cx="9138228" cy="408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1829" y="362587"/>
            <a:ext cx="3174569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THE: THAILAND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29994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THE Rankings: PSU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FFF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/>
              <a:t>18</a:t>
            </a:fld>
            <a:endParaRPr lang="en-US" dirty="0">
              <a:solidFill>
                <a:srgbClr val="FFFFF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" y="1319706"/>
            <a:ext cx="9019309" cy="5277782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  <a:effectLst/>
        </p:spPr>
      </p:pic>
      <p:sp>
        <p:nvSpPr>
          <p:cNvPr id="6" name="Rectangular Callout 5"/>
          <p:cNvSpPr/>
          <p:nvPr/>
        </p:nvSpPr>
        <p:spPr>
          <a:xfrm>
            <a:off x="3546760" y="1782609"/>
            <a:ext cx="5394037" cy="1847272"/>
          </a:xfrm>
          <a:prstGeom prst="wedgeRectCallout">
            <a:avLst>
              <a:gd name="adj1" fmla="val -73572"/>
              <a:gd name="adj2" fmla="val -2599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Reputation</a:t>
            </a:r>
            <a:r>
              <a:rPr lang="en-US" sz="28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en-US" sz="2800" dirty="0">
                <a:solidFill>
                  <a:srgbClr val="1D3B6D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survey scholars (2017-2018) around the world to name at most 15 universities that they believe are the best in their discipline (research and teaching)</a:t>
            </a:r>
          </a:p>
        </p:txBody>
      </p:sp>
    </p:spTree>
    <p:extLst>
      <p:ext uri="{BB962C8B-B14F-4D97-AF65-F5344CB8AC3E}">
        <p14:creationId xmlns:p14="http://schemas.microsoft.com/office/powerpoint/2010/main" val="13846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THE Rankings: PSU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FFF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/>
              <a:t>19</a:t>
            </a:fld>
            <a:endParaRPr lang="en-US" dirty="0">
              <a:solidFill>
                <a:srgbClr val="FFFFF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3" y="1356638"/>
            <a:ext cx="9019309" cy="5277782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  <a:effectLst/>
        </p:spPr>
      </p:pic>
      <p:sp>
        <p:nvSpPr>
          <p:cNvPr id="6" name="Rectangular Callout 5"/>
          <p:cNvSpPr/>
          <p:nvPr/>
        </p:nvSpPr>
        <p:spPr>
          <a:xfrm>
            <a:off x="3749963" y="3731475"/>
            <a:ext cx="5394037" cy="1487065"/>
          </a:xfrm>
          <a:prstGeom prst="wedgeRectCallout">
            <a:avLst>
              <a:gd name="adj1" fmla="val -61071"/>
              <a:gd name="adj2" fmla="val -1749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Paper per academic and research staff</a:t>
            </a:r>
            <a:r>
              <a:rPr lang="en-US" sz="2800" dirty="0">
                <a:solidFill>
                  <a:srgbClr val="1D3B6D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- number of publications published in 2013-2017 indexed by Scopus per scholar</a:t>
            </a:r>
          </a:p>
        </p:txBody>
      </p:sp>
    </p:spTree>
    <p:extLst>
      <p:ext uri="{BB962C8B-B14F-4D97-AF65-F5344CB8AC3E}">
        <p14:creationId xmlns:p14="http://schemas.microsoft.com/office/powerpoint/2010/main" val="8149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90" y="497829"/>
            <a:ext cx="8478922" cy="813735"/>
          </a:xfrm>
          <a:solidFill>
            <a:srgbClr val="FFFF00"/>
          </a:solidFill>
          <a:ln w="28575"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en-US" sz="4800" b="1" dirty="0">
                <a:latin typeface="TH Sarabun New" pitchFamily="34" charset="-34"/>
                <a:cs typeface="TH Sarabun New" pitchFamily="34" charset="-34"/>
              </a:rPr>
              <a:t>Why are university rankings so important?</a:t>
            </a:r>
          </a:p>
        </p:txBody>
      </p:sp>
      <p:sp>
        <p:nvSpPr>
          <p:cNvPr id="11" name="Rounded Rectangle 4"/>
          <p:cNvSpPr/>
          <p:nvPr/>
        </p:nvSpPr>
        <p:spPr>
          <a:xfrm>
            <a:off x="674254" y="2161308"/>
            <a:ext cx="7658101" cy="1252212"/>
          </a:xfrm>
          <a:prstGeom prst="rect">
            <a:avLst/>
          </a:prstGeom>
          <a:solidFill>
            <a:srgbClr val="002060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3830" tIns="163830" rIns="163830" bIns="163830" numCol="1" spcCol="1270" anchor="ctr" anchorCtr="0">
            <a:noAutofit/>
          </a:bodyPr>
          <a:lstStyle/>
          <a:p>
            <a:pPr marL="1028700" lvl="1" indent="-571500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en-US" sz="4300" b="1" kern="1200" dirty="0" smtClean="0">
                <a:latin typeface="TH Sarabun New" pitchFamily="34" charset="-34"/>
                <a:cs typeface="TH Sarabun New" pitchFamily="34" charset="-34"/>
              </a:rPr>
              <a:t>Reflect quality of universities</a:t>
            </a:r>
            <a:endParaRPr lang="th-TH" sz="4300" b="1" kern="1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Rounded Rectangle 4"/>
          <p:cNvSpPr/>
          <p:nvPr/>
        </p:nvSpPr>
        <p:spPr>
          <a:xfrm>
            <a:off x="660406" y="3537527"/>
            <a:ext cx="7658101" cy="1404557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3830" tIns="163830" rIns="163830" bIns="163830" numCol="1" spcCol="1270" anchor="ctr" anchorCtr="0">
            <a:noAutofit/>
          </a:bodyPr>
          <a:lstStyle/>
          <a:p>
            <a:pPr marL="1028700" lvl="1" indent="-571500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en-US" sz="4300" b="1" kern="1200" dirty="0" smtClean="0">
                <a:latin typeface="TH Sarabun New" pitchFamily="34" charset="-34"/>
                <a:cs typeface="TH Sarabun New" pitchFamily="34" charset="-34"/>
              </a:rPr>
              <a:t>Benchmark with peers on different aspects</a:t>
            </a:r>
            <a:endParaRPr lang="th-TH" sz="4300" b="1" kern="1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" name="Rounded Rectangle 4"/>
          <p:cNvSpPr/>
          <p:nvPr/>
        </p:nvSpPr>
        <p:spPr>
          <a:xfrm>
            <a:off x="655794" y="5070764"/>
            <a:ext cx="7658101" cy="1335232"/>
          </a:xfrm>
          <a:prstGeom prst="rect">
            <a:avLst/>
          </a:prstGeom>
          <a:solidFill>
            <a:srgbClr val="00206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3830" tIns="163830" rIns="163830" bIns="163830" numCol="1" spcCol="1270" anchor="ctr" anchorCtr="0">
            <a:noAutofit/>
          </a:bodyPr>
          <a:lstStyle/>
          <a:p>
            <a:pPr marL="1028700" lvl="1" indent="-571500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Ø"/>
            </a:pPr>
            <a:r>
              <a:rPr lang="en-US" sz="4300" b="1" dirty="0" smtClean="0">
                <a:latin typeface="TH Sarabun New" pitchFamily="34" charset="-34"/>
                <a:cs typeface="TH Sarabun New" pitchFamily="34" charset="-34"/>
              </a:rPr>
              <a:t>Lead to universities’ development plan</a:t>
            </a:r>
            <a:endParaRPr lang="th-TH" sz="4300" b="1" kern="1200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658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THE Rankings: PSU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FFF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/>
              <a:t>20</a:t>
            </a:fld>
            <a:endParaRPr lang="en-US" dirty="0">
              <a:solidFill>
                <a:srgbClr val="FFFFF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3" y="1356638"/>
            <a:ext cx="9019309" cy="5277782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  <a:effectLst/>
        </p:spPr>
      </p:pic>
      <p:sp>
        <p:nvSpPr>
          <p:cNvPr id="6" name="Rectangular Callout 5"/>
          <p:cNvSpPr/>
          <p:nvPr/>
        </p:nvSpPr>
        <p:spPr>
          <a:xfrm>
            <a:off x="3445174" y="3999339"/>
            <a:ext cx="5394037" cy="2179781"/>
          </a:xfrm>
          <a:prstGeom prst="wedgeRectCallout">
            <a:avLst>
              <a:gd name="adj1" fmla="val -61071"/>
              <a:gd name="adj2" fmla="val -1749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Citations </a:t>
            </a:r>
            <a:r>
              <a:rPr lang="en-US" sz="2800" dirty="0">
                <a:solidFill>
                  <a:srgbClr val="1D3B6D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journal articles, article reviews, conference proceedings, books and book chapters published over five years indexed by Scopus. Citations from 2013 to 2018 are collected.</a:t>
            </a:r>
          </a:p>
        </p:txBody>
      </p:sp>
    </p:spTree>
    <p:extLst>
      <p:ext uri="{BB962C8B-B14F-4D97-AF65-F5344CB8AC3E}">
        <p14:creationId xmlns:p14="http://schemas.microsoft.com/office/powerpoint/2010/main" val="24583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/>
              <a:t>21</a:t>
            </a:fld>
            <a:endParaRPr lang="en-US" dirty="0">
              <a:solidFill>
                <a:srgbClr val="FFFFF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425654" y="55907"/>
            <a:ext cx="7063717" cy="128089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THE Rankings: ASEAN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14" y="665868"/>
            <a:ext cx="7765892" cy="615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60814" y="3851252"/>
            <a:ext cx="7765892" cy="2531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1D3B6D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937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pPr/>
              <a:t>22</a:t>
            </a:fld>
            <a:endParaRPr lang="en-US" dirty="0">
              <a:solidFill>
                <a:srgbClr val="FFFFFF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44694" y="624110"/>
            <a:ext cx="3094897" cy="602017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THE: Exclusions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75000"/>
                  </a:schemeClr>
                </a:solidFill>
              </a:rPr>
            </a:b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750" y="1569026"/>
            <a:ext cx="72216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Do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not teach </a:t>
            </a:r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undergraduates</a:t>
            </a:r>
          </a:p>
          <a:p>
            <a:endParaRPr lang="en-US" sz="36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85750" indent="-285750">
              <a:buFontTx/>
              <a:buChar char="-"/>
            </a:pPr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Research output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amounted to fewer than 1,000 relevant publications between 2013 and 2017 (with a minimum of 150 a year</a:t>
            </a:r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</a:p>
          <a:p>
            <a:endParaRPr lang="en-US" sz="36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85750" indent="-285750">
              <a:buFontTx/>
              <a:buChar char="-"/>
            </a:pPr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80% or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more of </a:t>
            </a:r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research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output is exclusively in one of </a:t>
            </a:r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THE’s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11 subject areas.</a:t>
            </a:r>
          </a:p>
        </p:txBody>
      </p:sp>
    </p:spTree>
    <p:extLst>
      <p:ext uri="{BB962C8B-B14F-4D97-AF65-F5344CB8AC3E}">
        <p14:creationId xmlns:p14="http://schemas.microsoft.com/office/powerpoint/2010/main" val="10694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17097" y="3044536"/>
            <a:ext cx="5257800" cy="8416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248" y="3096491"/>
            <a:ext cx="4499316" cy="737754"/>
          </a:xfrm>
          <a:noFill/>
        </p:spPr>
        <p:txBody>
          <a:bodyPr>
            <a:noAutofit/>
          </a:bodyPr>
          <a:lstStyle/>
          <a:p>
            <a:r>
              <a:rPr lang="en-US" sz="5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U-MULTIRANK</a:t>
            </a:r>
            <a:r>
              <a:rPr lang="th-TH" sz="5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2019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191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422" y="624110"/>
            <a:ext cx="3473337" cy="716317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U-MULTIRANK</a:t>
            </a:r>
            <a:endParaRPr lang="en-US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0" y="1569029"/>
            <a:ext cx="7221682" cy="4759036"/>
          </a:xfrm>
        </p:spPr>
        <p:txBody>
          <a:bodyPr>
            <a:no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ดำเนินการโดยนักวิชาการจากสถาบันการศึกษา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ต่าง</a:t>
            </a:r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ๆ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ในทวีป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ยุโรป</a:t>
            </a:r>
          </a:p>
          <a:p>
            <a:pPr marL="0" indent="0">
              <a:buNone/>
            </a:pPr>
            <a:endParaRPr lang="en-US" sz="32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ประเมิน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มหาวิทยาลัย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ต่าง</a:t>
            </a:r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ๆ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โดยแยกเป็นสาขาและเปรียบเทียบมหาวิทยาลัย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ต่าง ๆ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ที่เข้าร่วมในสาขา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เดียวกัน</a:t>
            </a:r>
          </a:p>
          <a:p>
            <a:pPr marL="0" indent="0">
              <a:buNone/>
            </a:pPr>
            <a:endParaRPr lang="en-US" sz="32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ประเมินมหาวิทยาลัยจาก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ผลงานใน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 คือ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Teaching &amp; Learning , Research,  Knowledge Transfer, International Orientation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Regional Engagement </a:t>
            </a:r>
            <a:endParaRPr lang="en-US" sz="32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7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FFFFF"/>
                </a:solidFill>
              </a:rPr>
              <a:pPr/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44310" y="217809"/>
            <a:ext cx="3624854" cy="65965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Teaching &amp; Learning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4" y="1680467"/>
            <a:ext cx="8537944" cy="2273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46" r="365"/>
          <a:stretch/>
        </p:blipFill>
        <p:spPr>
          <a:xfrm>
            <a:off x="280556" y="4319291"/>
            <a:ext cx="8468589" cy="22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/>
                </a:solidFill>
              </a:rPr>
              <a:pPr/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32948" y="633347"/>
            <a:ext cx="1853598" cy="724394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1D3B6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Research</a:t>
            </a:r>
            <a:endParaRPr lang="th-TH" sz="4000" b="1" dirty="0">
              <a:solidFill>
                <a:srgbClr val="1D3B6D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4" y="1694771"/>
            <a:ext cx="7938654" cy="489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FFFFF"/>
                </a:solidFill>
              </a:rPr>
              <a:pPr/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16075" y="608148"/>
            <a:ext cx="3405307" cy="617979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1D3B6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Knowledge Transfer</a:t>
            </a:r>
            <a:endParaRPr lang="th-TH" sz="4000" b="1" dirty="0">
              <a:solidFill>
                <a:srgbClr val="1D3B6D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4009" y="1735282"/>
            <a:ext cx="7817415" cy="4732740"/>
            <a:chOff x="820881" y="1834853"/>
            <a:chExt cx="8046470" cy="49448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r="729"/>
            <a:stretch/>
          </p:blipFill>
          <p:spPr>
            <a:xfrm>
              <a:off x="820882" y="1834853"/>
              <a:ext cx="8032174" cy="343854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0881" y="5273400"/>
              <a:ext cx="8046470" cy="1506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3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2949" y="633347"/>
            <a:ext cx="4548305" cy="59278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1D3B6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International Orientation</a:t>
            </a:r>
            <a:endParaRPr lang="th-TH" sz="4000" b="1" dirty="0">
              <a:solidFill>
                <a:srgbClr val="1D3B6D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90" y="2202396"/>
            <a:ext cx="8221583" cy="36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FFFFF"/>
                </a:solidFill>
              </a:rPr>
              <a:pPr/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2950" y="633347"/>
            <a:ext cx="3852114" cy="603171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1D3B6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Regional Engagement</a:t>
            </a:r>
            <a:endParaRPr lang="th-TH" sz="4000" b="1" dirty="0">
              <a:solidFill>
                <a:srgbClr val="1D3B6D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72" y="1995053"/>
            <a:ext cx="8089308" cy="369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045" y="1340648"/>
            <a:ext cx="6244988" cy="690076"/>
          </a:xfrm>
          <a:solidFill>
            <a:srgbClr val="FFFF00"/>
          </a:solidFill>
          <a:ln w="28575"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en-US" sz="4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World University Rankings: PSU</a:t>
            </a:r>
            <a:endParaRPr lang="en-US" sz="4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99320708"/>
              </p:ext>
            </p:extLst>
          </p:nvPr>
        </p:nvGraphicFramePr>
        <p:xfrm>
          <a:off x="1236623" y="20307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1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FFFFF"/>
                </a:solidFill>
              </a:rPr>
              <a:pPr/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302" t="16822" r="9041" b="13101"/>
          <a:stretch/>
        </p:blipFill>
        <p:spPr>
          <a:xfrm>
            <a:off x="83127" y="1496291"/>
            <a:ext cx="8962117" cy="38709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40628" y="5962402"/>
            <a:ext cx="3491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Source: www.umultirank.org</a:t>
            </a:r>
            <a:endPara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1730" y="555158"/>
            <a:ext cx="4473433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U-</a:t>
            </a:r>
            <a:r>
              <a:rPr lang="en-US" sz="4400" b="1" dirty="0" err="1" smtClean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Multirank</a:t>
            </a:r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THAILAND</a:t>
            </a:r>
            <a:endParaRPr lang="th-TH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126" y="4235716"/>
            <a:ext cx="8962117" cy="2531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1D3B6D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67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FFFFF"/>
                </a:solidFill>
              </a:rPr>
              <a:pPr/>
              <a:t>31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4503" y="2799594"/>
            <a:ext cx="3070661" cy="769441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Siam University</a:t>
            </a:r>
            <a:endParaRPr lang="th-TH" sz="4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FFFFF"/>
                </a:solidFill>
              </a:rPr>
              <a:pPr/>
              <a:t>32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44310" y="217809"/>
            <a:ext cx="3624854" cy="65965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Teaching &amp; Learning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558" t="24760" r="39395" b="9380"/>
          <a:stretch/>
        </p:blipFill>
        <p:spPr>
          <a:xfrm>
            <a:off x="1179864" y="1078237"/>
            <a:ext cx="7017489" cy="564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1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FFFFF"/>
                </a:solidFill>
              </a:rPr>
              <a:pPr/>
              <a:t>33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32948" y="633347"/>
            <a:ext cx="1853598" cy="724394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1D3B6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Research</a:t>
            </a:r>
            <a:endParaRPr lang="th-TH" sz="4000" b="1" dirty="0">
              <a:solidFill>
                <a:srgbClr val="1D3B6D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628" t="24016" r="39116" b="8512"/>
          <a:stretch/>
        </p:blipFill>
        <p:spPr>
          <a:xfrm>
            <a:off x="1591982" y="1572411"/>
            <a:ext cx="6201199" cy="508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4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FFFFF"/>
                </a:solidFill>
              </a:rPr>
              <a:pPr/>
              <a:t>34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16075" y="608148"/>
            <a:ext cx="3405307" cy="617979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1D3B6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Knowledge Transfer</a:t>
            </a:r>
            <a:endParaRPr lang="th-TH" sz="4000" b="1" dirty="0">
              <a:solidFill>
                <a:srgbClr val="1D3B6D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256" t="25256" r="39814" b="16078"/>
          <a:stretch/>
        </p:blipFill>
        <p:spPr>
          <a:xfrm>
            <a:off x="1222744" y="1477926"/>
            <a:ext cx="684736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FFFFF"/>
                </a:solidFill>
              </a:rPr>
              <a:pPr/>
              <a:t>35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2949" y="633347"/>
            <a:ext cx="4548305" cy="59278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1D3B6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International Orientation</a:t>
            </a:r>
            <a:endParaRPr lang="th-TH" sz="4000" b="1" dirty="0">
              <a:solidFill>
                <a:srgbClr val="1D3B6D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698" t="28976" r="39465" b="20791"/>
          <a:stretch/>
        </p:blipFill>
        <p:spPr>
          <a:xfrm>
            <a:off x="1068746" y="1837571"/>
            <a:ext cx="7299078" cy="44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FFFFFF"/>
                </a:solidFill>
              </a:rPr>
              <a:pPr/>
              <a:t>36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2950" y="633347"/>
            <a:ext cx="3852114" cy="603171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1D3B6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Regional Engagement</a:t>
            </a:r>
            <a:endParaRPr lang="th-TH" sz="4000" b="1" dirty="0">
              <a:solidFill>
                <a:srgbClr val="1D3B6D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698" t="23767" r="39116" b="25752"/>
          <a:stretch/>
        </p:blipFill>
        <p:spPr>
          <a:xfrm>
            <a:off x="824196" y="1765393"/>
            <a:ext cx="7522362" cy="4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54064" y="1394384"/>
            <a:ext cx="8262988" cy="4422486"/>
            <a:chOff x="754064" y="914112"/>
            <a:chExt cx="8262988" cy="4422486"/>
          </a:xfrm>
        </p:grpSpPr>
        <p:pic>
          <p:nvPicPr>
            <p:cNvPr id="1026" name="Picture 2" descr="à¸à¸¥à¸à¸²à¸£à¸à¹à¸à¸«à¸²à¸£à¸¹à¸à¸ à¸²à¸à¸ªà¸³à¸«à¸£à¸±à¸ q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497" y="914112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064" y="3793548"/>
              <a:ext cx="2962275" cy="154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 descr="à¸à¸¥à¸à¸²à¸£à¸à¹à¸à¸«à¸²à¸£à¸¹à¸à¸ à¸²à¸à¸ªà¸³à¸«à¸£à¸±à¸ qs asia university ranki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427" y="3885714"/>
              <a:ext cx="4374625" cy="1358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/>
            <p:cNvSpPr/>
            <p:nvPr/>
          </p:nvSpPr>
          <p:spPr>
            <a:xfrm rot="2907093">
              <a:off x="2408473" y="2545162"/>
              <a:ext cx="533480" cy="1371919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Down Arrow 11"/>
            <p:cNvSpPr/>
            <p:nvPr/>
          </p:nvSpPr>
          <p:spPr>
            <a:xfrm rot="19435320">
              <a:off x="5503222" y="2619049"/>
              <a:ext cx="533480" cy="1371919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5126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80654" y="3030688"/>
            <a:ext cx="7045036" cy="8416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53" y="3103424"/>
            <a:ext cx="7339392" cy="75264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QS World University Rankings 2020</a:t>
            </a:r>
            <a:endParaRPr lang="en-US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80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t="4753" r="8192" b="6259"/>
          <a:stretch/>
        </p:blipFill>
        <p:spPr bwMode="auto">
          <a:xfrm>
            <a:off x="406399" y="1025236"/>
            <a:ext cx="8406119" cy="477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2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99" y="1309475"/>
            <a:ext cx="6244988" cy="690076"/>
          </a:xfrm>
        </p:spPr>
        <p:txBody>
          <a:bodyPr/>
          <a:lstStyle/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QS </a:t>
            </a: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Rankings 2020: PSU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81" y="2147232"/>
            <a:ext cx="7358111" cy="299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99" y="1309475"/>
            <a:ext cx="6244988" cy="690076"/>
          </a:xfrm>
        </p:spPr>
        <p:txBody>
          <a:bodyPr/>
          <a:lstStyle/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QS </a:t>
            </a: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Rankings 2020: PSU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48" y="2172289"/>
            <a:ext cx="7358111" cy="299672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3960093" y="2044724"/>
            <a:ext cx="5008418" cy="2665822"/>
          </a:xfrm>
          <a:prstGeom prst="wedgeRectCallout">
            <a:avLst>
              <a:gd name="adj1" fmla="val -65289"/>
              <a:gd name="adj2" fmla="val -276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Academic Reputation</a:t>
            </a:r>
            <a:r>
              <a:rPr lang="en-US" sz="36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surveys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scholars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around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the world to name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universities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that they believe are the best in their discipline (research and teaching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320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99" y="1309475"/>
            <a:ext cx="6244988" cy="690076"/>
          </a:xfrm>
        </p:spPr>
        <p:txBody>
          <a:bodyPr/>
          <a:lstStyle/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QS </a:t>
            </a: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Rankings 2020: PSU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4" y="2172289"/>
            <a:ext cx="7358111" cy="299672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4087091" y="2234787"/>
            <a:ext cx="5056909" cy="2893035"/>
          </a:xfrm>
          <a:prstGeom prst="wedgeRectCallout">
            <a:avLst>
              <a:gd name="adj1" fmla="val -65289"/>
              <a:gd name="adj2" fmla="val -276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Employer Reputation</a:t>
            </a:r>
            <a:r>
              <a:rPr lang="en-US" sz="3600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asks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employers to identify those institutions from which they source the most competent, innovative, effective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graduates. </a:t>
            </a:r>
          </a:p>
        </p:txBody>
      </p:sp>
    </p:spTree>
    <p:extLst>
      <p:ext uri="{BB962C8B-B14F-4D97-AF65-F5344CB8AC3E}">
        <p14:creationId xmlns:p14="http://schemas.microsoft.com/office/powerpoint/2010/main" val="12664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SU Stidi">
      <a:majorFont>
        <a:latin typeface="PSU Stidti"/>
        <a:ea typeface=""/>
        <a:cs typeface="PSU Stidti"/>
      </a:majorFont>
      <a:minorFont>
        <a:latin typeface="PSU Stidti"/>
        <a:ea typeface=""/>
        <a:cs typeface="PSU Stidt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PSU">
      <a:dk1>
        <a:srgbClr val="FFFFFF"/>
      </a:dk1>
      <a:lt1>
        <a:srgbClr val="1D3B6D"/>
      </a:lt1>
      <a:dk2>
        <a:srgbClr val="FFFFFF"/>
      </a:dk2>
      <a:lt2>
        <a:srgbClr val="1D3B6D"/>
      </a:lt2>
      <a:accent1>
        <a:srgbClr val="406CB3"/>
      </a:accent1>
      <a:accent2>
        <a:srgbClr val="0190BA"/>
      </a:accent2>
      <a:accent3>
        <a:srgbClr val="52B3E6"/>
      </a:accent3>
      <a:accent4>
        <a:srgbClr val="5CC5E5"/>
      </a:accent4>
      <a:accent5>
        <a:srgbClr val="4472C4"/>
      </a:accent5>
      <a:accent6>
        <a:srgbClr val="C9C6DC"/>
      </a:accent6>
      <a:hlink>
        <a:srgbClr val="0190BA"/>
      </a:hlink>
      <a:folHlink>
        <a:srgbClr val="C9C6DC"/>
      </a:folHlink>
    </a:clrScheme>
    <a:fontScheme name="PSU Stidi">
      <a:majorFont>
        <a:latin typeface="PSU Stidti"/>
        <a:ea typeface=""/>
        <a:cs typeface="PSU Stidti"/>
      </a:majorFont>
      <a:minorFont>
        <a:latin typeface="PSU Stidti"/>
        <a:ea typeface=""/>
        <a:cs typeface="PSU Stidt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PSU">
      <a:dk1>
        <a:srgbClr val="FFFFFF"/>
      </a:dk1>
      <a:lt1>
        <a:srgbClr val="1D3B6D"/>
      </a:lt1>
      <a:dk2>
        <a:srgbClr val="FFFFFF"/>
      </a:dk2>
      <a:lt2>
        <a:srgbClr val="1D3B6D"/>
      </a:lt2>
      <a:accent1>
        <a:srgbClr val="406CB3"/>
      </a:accent1>
      <a:accent2>
        <a:srgbClr val="0190BA"/>
      </a:accent2>
      <a:accent3>
        <a:srgbClr val="52B3E6"/>
      </a:accent3>
      <a:accent4>
        <a:srgbClr val="5CC5E5"/>
      </a:accent4>
      <a:accent5>
        <a:srgbClr val="4472C4"/>
      </a:accent5>
      <a:accent6>
        <a:srgbClr val="C9C6DC"/>
      </a:accent6>
      <a:hlink>
        <a:srgbClr val="0190BA"/>
      </a:hlink>
      <a:folHlink>
        <a:srgbClr val="C9C6DC"/>
      </a:folHlink>
    </a:clrScheme>
    <a:fontScheme name="PSU Stidi">
      <a:majorFont>
        <a:latin typeface="PSU Stidti"/>
        <a:ea typeface=""/>
        <a:cs typeface="PSU Stidti"/>
      </a:majorFont>
      <a:minorFont>
        <a:latin typeface="PSU Stidti"/>
        <a:ea typeface=""/>
        <a:cs typeface="PSU Stidt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PSU">
      <a:dk1>
        <a:srgbClr val="FFFFFF"/>
      </a:dk1>
      <a:lt1>
        <a:srgbClr val="1D3B6D"/>
      </a:lt1>
      <a:dk2>
        <a:srgbClr val="FFFFFF"/>
      </a:dk2>
      <a:lt2>
        <a:srgbClr val="1D3B6D"/>
      </a:lt2>
      <a:accent1>
        <a:srgbClr val="406CB3"/>
      </a:accent1>
      <a:accent2>
        <a:srgbClr val="0190BA"/>
      </a:accent2>
      <a:accent3>
        <a:srgbClr val="52B3E6"/>
      </a:accent3>
      <a:accent4>
        <a:srgbClr val="5CC5E5"/>
      </a:accent4>
      <a:accent5>
        <a:srgbClr val="4472C4"/>
      </a:accent5>
      <a:accent6>
        <a:srgbClr val="C9C6DC"/>
      </a:accent6>
      <a:hlink>
        <a:srgbClr val="0190BA"/>
      </a:hlink>
      <a:folHlink>
        <a:srgbClr val="C9C6DC"/>
      </a:folHlink>
    </a:clrScheme>
    <a:fontScheme name="PSU Stidi">
      <a:majorFont>
        <a:latin typeface="PSU Stidti"/>
        <a:ea typeface=""/>
        <a:cs typeface="PSU Stidti"/>
      </a:majorFont>
      <a:minorFont>
        <a:latin typeface="PSU Stidti"/>
        <a:ea typeface=""/>
        <a:cs typeface="PSU Stidt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PSU">
      <a:dk1>
        <a:srgbClr val="FFFFFF"/>
      </a:dk1>
      <a:lt1>
        <a:srgbClr val="1D3B6D"/>
      </a:lt1>
      <a:dk2>
        <a:srgbClr val="FFFFFF"/>
      </a:dk2>
      <a:lt2>
        <a:srgbClr val="1D3B6D"/>
      </a:lt2>
      <a:accent1>
        <a:srgbClr val="406CB3"/>
      </a:accent1>
      <a:accent2>
        <a:srgbClr val="0190BA"/>
      </a:accent2>
      <a:accent3>
        <a:srgbClr val="52B3E6"/>
      </a:accent3>
      <a:accent4>
        <a:srgbClr val="5CC5E5"/>
      </a:accent4>
      <a:accent5>
        <a:srgbClr val="4472C4"/>
      </a:accent5>
      <a:accent6>
        <a:srgbClr val="C9C6DC"/>
      </a:accent6>
      <a:hlink>
        <a:srgbClr val="0190BA"/>
      </a:hlink>
      <a:folHlink>
        <a:srgbClr val="C9C6DC"/>
      </a:folHlink>
    </a:clrScheme>
    <a:fontScheme name="PSU Stidi">
      <a:majorFont>
        <a:latin typeface="PSU Stidti"/>
        <a:ea typeface=""/>
        <a:cs typeface="PSU Stidti"/>
      </a:majorFont>
      <a:minorFont>
        <a:latin typeface="PSU Stidti"/>
        <a:ea typeface=""/>
        <a:cs typeface="PSU Stidt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1052</TotalTime>
  <Words>407</Words>
  <Application>Microsoft Office PowerPoint</Application>
  <PresentationFormat>On-screen Show (4:3)</PresentationFormat>
  <Paragraphs>85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PSU Stidti</vt:lpstr>
      <vt:lpstr>PSU Stidti Light</vt:lpstr>
      <vt:lpstr>TH Sarabun New</vt:lpstr>
      <vt:lpstr>Wingdings</vt:lpstr>
      <vt:lpstr>Calibri</vt:lpstr>
      <vt:lpstr>TH SarabunPSK</vt:lpstr>
      <vt:lpstr>Arial</vt:lpstr>
      <vt:lpstr>Office Theme</vt:lpstr>
      <vt:lpstr>1_Office Theme</vt:lpstr>
      <vt:lpstr>2_Office Theme</vt:lpstr>
      <vt:lpstr>3_Office Theme</vt:lpstr>
      <vt:lpstr>4_Office Theme</vt:lpstr>
      <vt:lpstr>WORLD UNIVERSITY RANKINGS</vt:lpstr>
      <vt:lpstr>Why are university rankings so important?</vt:lpstr>
      <vt:lpstr>World University Rankings: PSU</vt:lpstr>
      <vt:lpstr>PowerPoint Presentation</vt:lpstr>
      <vt:lpstr>QS World University Rankings 2020</vt:lpstr>
      <vt:lpstr>PowerPoint Presentation</vt:lpstr>
      <vt:lpstr>QS Rankings 2020: PSU</vt:lpstr>
      <vt:lpstr>QS Rankings 2020: PSU</vt:lpstr>
      <vt:lpstr>QS Rankings 2020: PSU</vt:lpstr>
      <vt:lpstr>QS Rankings 2020: PSU</vt:lpstr>
      <vt:lpstr>QS Rankings 2020: PSU</vt:lpstr>
      <vt:lpstr>QS Rankings 2020: PSU</vt:lpstr>
      <vt:lpstr>QS Asia Rankings 2019</vt:lpstr>
      <vt:lpstr>QS Asia Rankings: PSU</vt:lpstr>
      <vt:lpstr>QS Asia Rankings: THAILAND</vt:lpstr>
      <vt:lpstr>THE World University Rankings 2019</vt:lpstr>
      <vt:lpstr>PowerPoint Presentation</vt:lpstr>
      <vt:lpstr>THE Rankings: PSU</vt:lpstr>
      <vt:lpstr>THE Rankings: PSU</vt:lpstr>
      <vt:lpstr>THE Rankings: PSU</vt:lpstr>
      <vt:lpstr>THE Rankings: ASEAN</vt:lpstr>
      <vt:lpstr>THE: Exclusions </vt:lpstr>
      <vt:lpstr>U-MULTIRANK 2019</vt:lpstr>
      <vt:lpstr>U-MULTIRANK</vt:lpstr>
      <vt:lpstr>Teaching &amp;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Teaching &amp; Learning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Kattika Tanyong</dc:creator>
  <cp:lastModifiedBy>ธนวัฒน์</cp:lastModifiedBy>
  <cp:revision>136</cp:revision>
  <dcterms:created xsi:type="dcterms:W3CDTF">2018-04-27T13:07:58Z</dcterms:created>
  <dcterms:modified xsi:type="dcterms:W3CDTF">2019-11-12T03:03:02Z</dcterms:modified>
</cp:coreProperties>
</file>